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523" r:id="rId3"/>
    <p:sldId id="298" r:id="rId4"/>
    <p:sldId id="297" r:id="rId5"/>
    <p:sldId id="275" r:id="rId6"/>
    <p:sldId id="296" r:id="rId7"/>
    <p:sldId id="258" r:id="rId8"/>
    <p:sldId id="299" r:id="rId9"/>
    <p:sldId id="301" r:id="rId10"/>
    <p:sldId id="302" r:id="rId11"/>
    <p:sldId id="300" r:id="rId12"/>
    <p:sldId id="458" r:id="rId13"/>
    <p:sldId id="459" r:id="rId14"/>
    <p:sldId id="528" r:id="rId15"/>
    <p:sldId id="460" r:id="rId16"/>
    <p:sldId id="438" r:id="rId17"/>
    <p:sldId id="461" r:id="rId18"/>
    <p:sldId id="462" r:id="rId19"/>
    <p:sldId id="463" r:id="rId20"/>
    <p:sldId id="446" r:id="rId21"/>
    <p:sldId id="464" r:id="rId22"/>
    <p:sldId id="452" r:id="rId23"/>
    <p:sldId id="308" r:id="rId24"/>
    <p:sldId id="307" r:id="rId25"/>
    <p:sldId id="500" r:id="rId26"/>
    <p:sldId id="501" r:id="rId27"/>
    <p:sldId id="502" r:id="rId28"/>
    <p:sldId id="503" r:id="rId29"/>
    <p:sldId id="504" r:id="rId30"/>
    <p:sldId id="526" r:id="rId31"/>
    <p:sldId id="506" r:id="rId32"/>
    <p:sldId id="508" r:id="rId33"/>
    <p:sldId id="520" r:id="rId34"/>
    <p:sldId id="524" r:id="rId35"/>
    <p:sldId id="276" r:id="rId36"/>
    <p:sldId id="505" r:id="rId37"/>
    <p:sldId id="514" r:id="rId38"/>
    <p:sldId id="513" r:id="rId39"/>
    <p:sldId id="515" r:id="rId40"/>
    <p:sldId id="516" r:id="rId41"/>
    <p:sldId id="517" r:id="rId42"/>
    <p:sldId id="518" r:id="rId43"/>
    <p:sldId id="519" r:id="rId44"/>
    <p:sldId id="525" r:id="rId45"/>
    <p:sldId id="527" r:id="rId46"/>
    <p:sldId id="498" r:id="rId47"/>
    <p:sldId id="496" r:id="rId48"/>
    <p:sldId id="494" r:id="rId49"/>
    <p:sldId id="499" r:id="rId50"/>
    <p:sldId id="512" r:id="rId51"/>
    <p:sldId id="428" r:id="rId52"/>
    <p:sldId id="424" r:id="rId53"/>
    <p:sldId id="437" r:id="rId54"/>
    <p:sldId id="510" r:id="rId55"/>
    <p:sldId id="511" r:id="rId5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859"/>
  </p:normalViewPr>
  <p:slideViewPr>
    <p:cSldViewPr snapToGrid="0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4C60F-9041-004E-A2B0-F00BCC90B76B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A1C74-E058-6745-90F6-43214AC3496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0498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454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777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286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8944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0101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390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7238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932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9168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228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322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7698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2570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509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normalne</a:t>
            </a:r>
            <a:r>
              <a:rPr lang="cs-CZ" baseline="0" dirty="0"/>
              <a:t> </a:t>
            </a:r>
            <a:r>
              <a:rPr lang="cs-CZ" baseline="0" dirty="0" err="1"/>
              <a:t>fungujici</a:t>
            </a:r>
            <a:r>
              <a:rPr lang="cs-CZ" baseline="0" dirty="0"/>
              <a:t> </a:t>
            </a:r>
            <a:r>
              <a:rPr lang="cs-CZ" baseline="0" dirty="0" err="1"/>
              <a:t>dospeli</a:t>
            </a:r>
            <a:r>
              <a:rPr lang="cs-CZ" baseline="0" dirty="0"/>
              <a:t> </a:t>
            </a:r>
            <a:r>
              <a:rPr lang="cs-CZ" baseline="0" dirty="0" err="1"/>
              <a:t>muzi</a:t>
            </a:r>
            <a:r>
              <a:rPr lang="cs-CZ" baseline="0" dirty="0"/>
              <a:t> 30 a 40 let, co metodu </a:t>
            </a:r>
            <a:r>
              <a:rPr lang="cs-CZ" baseline="0" dirty="0" err="1"/>
              <a:t>nepotrebuji</a:t>
            </a:r>
            <a:r>
              <a:rPr lang="cs-CZ" baseline="0" dirty="0"/>
              <a:t>, </a:t>
            </a:r>
            <a:r>
              <a:rPr lang="cs-CZ" baseline="0" dirty="0" err="1"/>
              <a:t>protoze</a:t>
            </a:r>
            <a:r>
              <a:rPr lang="cs-CZ" baseline="0" dirty="0"/>
              <a:t> </a:t>
            </a:r>
            <a:r>
              <a:rPr lang="cs-CZ" baseline="0" dirty="0" err="1"/>
              <a:t>nemaji</a:t>
            </a:r>
            <a:r>
              <a:rPr lang="cs-CZ" baseline="0" dirty="0"/>
              <a:t> </a:t>
            </a:r>
            <a:r>
              <a:rPr lang="cs-CZ" baseline="0" dirty="0" err="1"/>
              <a:t>zadny</a:t>
            </a:r>
            <a:r>
              <a:rPr lang="cs-CZ" baseline="0" dirty="0"/>
              <a:t> </a:t>
            </a:r>
            <a:r>
              <a:rPr lang="cs-CZ" baseline="0" dirty="0" err="1"/>
              <a:t>problem</a:t>
            </a:r>
            <a:r>
              <a:rPr lang="cs-CZ" baseline="0" dirty="0"/>
              <a:t>...</a:t>
            </a:r>
          </a:p>
          <a:p>
            <a:r>
              <a:rPr lang="cs-CZ" baseline="0" dirty="0"/>
              <a:t>ochudili se o diskuzi, svoboda </a:t>
            </a:r>
            <a:r>
              <a:rPr lang="cs-CZ" baseline="0" dirty="0" err="1"/>
              <a:t>neni</a:t>
            </a:r>
            <a:r>
              <a:rPr lang="cs-CZ" baseline="0" dirty="0"/>
              <a:t> </a:t>
            </a:r>
            <a:r>
              <a:rPr lang="cs-CZ" baseline="0" dirty="0" err="1"/>
              <a:t>cochcarna</a:t>
            </a:r>
            <a:r>
              <a:rPr lang="cs-CZ" baseline="0" dirty="0"/>
              <a:t>,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05251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582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normalne</a:t>
            </a:r>
            <a:r>
              <a:rPr lang="cs-CZ" baseline="0" dirty="0"/>
              <a:t> </a:t>
            </a:r>
            <a:r>
              <a:rPr lang="cs-CZ" baseline="0" dirty="0" err="1"/>
              <a:t>fungujici</a:t>
            </a:r>
            <a:r>
              <a:rPr lang="cs-CZ" baseline="0" dirty="0"/>
              <a:t> </a:t>
            </a:r>
            <a:r>
              <a:rPr lang="cs-CZ" baseline="0" dirty="0" err="1"/>
              <a:t>dospeli</a:t>
            </a:r>
            <a:r>
              <a:rPr lang="cs-CZ" baseline="0" dirty="0"/>
              <a:t> </a:t>
            </a:r>
            <a:r>
              <a:rPr lang="cs-CZ" baseline="0" dirty="0" err="1"/>
              <a:t>muzi</a:t>
            </a:r>
            <a:r>
              <a:rPr lang="cs-CZ" baseline="0" dirty="0"/>
              <a:t> 30 a 40 let, co metodu </a:t>
            </a:r>
            <a:r>
              <a:rPr lang="cs-CZ" baseline="0" dirty="0" err="1"/>
              <a:t>nepotrebuji</a:t>
            </a:r>
            <a:r>
              <a:rPr lang="cs-CZ" baseline="0" dirty="0"/>
              <a:t>, </a:t>
            </a:r>
            <a:r>
              <a:rPr lang="cs-CZ" baseline="0" dirty="0" err="1"/>
              <a:t>protoze</a:t>
            </a:r>
            <a:r>
              <a:rPr lang="cs-CZ" baseline="0" dirty="0"/>
              <a:t> </a:t>
            </a:r>
            <a:r>
              <a:rPr lang="cs-CZ" baseline="0" dirty="0" err="1"/>
              <a:t>nemaji</a:t>
            </a:r>
            <a:r>
              <a:rPr lang="cs-CZ" baseline="0" dirty="0"/>
              <a:t> </a:t>
            </a:r>
            <a:r>
              <a:rPr lang="cs-CZ" baseline="0" dirty="0" err="1"/>
              <a:t>zadny</a:t>
            </a:r>
            <a:r>
              <a:rPr lang="cs-CZ" baseline="0" dirty="0"/>
              <a:t> </a:t>
            </a:r>
            <a:r>
              <a:rPr lang="cs-CZ" baseline="0" dirty="0" err="1"/>
              <a:t>problem</a:t>
            </a:r>
            <a:r>
              <a:rPr lang="cs-CZ" baseline="0" dirty="0"/>
              <a:t>...</a:t>
            </a:r>
          </a:p>
          <a:p>
            <a:r>
              <a:rPr lang="cs-CZ" baseline="0" dirty="0"/>
              <a:t>ochudili se o diskuzi, svoboda </a:t>
            </a:r>
            <a:r>
              <a:rPr lang="cs-CZ" baseline="0" dirty="0" err="1"/>
              <a:t>neni</a:t>
            </a:r>
            <a:r>
              <a:rPr lang="cs-CZ" baseline="0" dirty="0"/>
              <a:t> </a:t>
            </a:r>
            <a:r>
              <a:rPr lang="cs-CZ" baseline="0" dirty="0" err="1"/>
              <a:t>cochcarna</a:t>
            </a:r>
            <a:r>
              <a:rPr lang="cs-CZ" baseline="0" dirty="0"/>
              <a:t>,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046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normalne</a:t>
            </a:r>
            <a:r>
              <a:rPr lang="cs-CZ" baseline="0" dirty="0"/>
              <a:t> </a:t>
            </a:r>
            <a:r>
              <a:rPr lang="cs-CZ" baseline="0" dirty="0" err="1"/>
              <a:t>fungujici</a:t>
            </a:r>
            <a:r>
              <a:rPr lang="cs-CZ" baseline="0" dirty="0"/>
              <a:t> </a:t>
            </a:r>
            <a:r>
              <a:rPr lang="cs-CZ" baseline="0" dirty="0" err="1"/>
              <a:t>dospeli</a:t>
            </a:r>
            <a:r>
              <a:rPr lang="cs-CZ" baseline="0" dirty="0"/>
              <a:t> </a:t>
            </a:r>
            <a:r>
              <a:rPr lang="cs-CZ" baseline="0" dirty="0" err="1"/>
              <a:t>muzi</a:t>
            </a:r>
            <a:r>
              <a:rPr lang="cs-CZ" baseline="0" dirty="0"/>
              <a:t> 30 a 40 let, co metodu </a:t>
            </a:r>
            <a:r>
              <a:rPr lang="cs-CZ" baseline="0" dirty="0" err="1"/>
              <a:t>nepotrebuji</a:t>
            </a:r>
            <a:r>
              <a:rPr lang="cs-CZ" baseline="0" dirty="0"/>
              <a:t>, </a:t>
            </a:r>
            <a:r>
              <a:rPr lang="cs-CZ" baseline="0" dirty="0" err="1"/>
              <a:t>protoze</a:t>
            </a:r>
            <a:r>
              <a:rPr lang="cs-CZ" baseline="0" dirty="0"/>
              <a:t> </a:t>
            </a:r>
            <a:r>
              <a:rPr lang="cs-CZ" baseline="0" dirty="0" err="1"/>
              <a:t>nemaji</a:t>
            </a:r>
            <a:r>
              <a:rPr lang="cs-CZ" baseline="0" dirty="0"/>
              <a:t> </a:t>
            </a:r>
            <a:r>
              <a:rPr lang="cs-CZ" baseline="0" dirty="0" err="1"/>
              <a:t>zadny</a:t>
            </a:r>
            <a:r>
              <a:rPr lang="cs-CZ" baseline="0" dirty="0"/>
              <a:t> </a:t>
            </a:r>
            <a:r>
              <a:rPr lang="cs-CZ" baseline="0" dirty="0" err="1"/>
              <a:t>problem</a:t>
            </a:r>
            <a:r>
              <a:rPr lang="cs-CZ" baseline="0" dirty="0"/>
              <a:t>...</a:t>
            </a:r>
          </a:p>
          <a:p>
            <a:r>
              <a:rPr lang="cs-CZ" baseline="0" dirty="0"/>
              <a:t>ochudili se o diskuzi, svoboda </a:t>
            </a:r>
            <a:r>
              <a:rPr lang="cs-CZ" baseline="0" dirty="0" err="1"/>
              <a:t>neni</a:t>
            </a:r>
            <a:r>
              <a:rPr lang="cs-CZ" baseline="0" dirty="0"/>
              <a:t> </a:t>
            </a:r>
            <a:r>
              <a:rPr lang="cs-CZ" baseline="0" dirty="0" err="1"/>
              <a:t>cochcarna</a:t>
            </a:r>
            <a:r>
              <a:rPr lang="cs-CZ" baseline="0" dirty="0"/>
              <a:t>, 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9853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5415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29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3874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22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9834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701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262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76889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6014E-1173-554A-94C9-416808AA13E3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91560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6014E-1173-554A-94C9-416808AA13E3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335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latin typeface="Calibri" charset="0"/>
                <a:ea typeface="Calibri" charset="0"/>
                <a:cs typeface="Calibri" charset="0"/>
              </a:rPr>
              <a:t>V roce 2018 jsme pracovali (a stále pracujeme) na 8 projektech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6014E-1173-554A-94C9-416808AA13E3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5513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192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042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668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57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4651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615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ABE7F6-6C50-C24B-91AC-C3798F9EA059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6657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FE8CDE-7464-BFC4-3560-6C05DA8860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7BCF41-77A5-FDE9-FF73-D7EE11E7C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8327A8-2DE6-5155-32DB-0A9D39291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ED6E-6094-6A40-96B0-B825581EE148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F28BA9-5E43-90AB-AD1F-D8CA20CD4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EE89B9-BF52-E301-47E7-3583130B0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DFC6-FAB0-6846-A018-E0AF2E1226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850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D19220-B3A5-9369-F39E-560299DB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1F7DDC6-C360-4D7A-3C04-0745F688F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6703E9-3E03-2402-4887-02E16888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ED6E-6094-6A40-96B0-B825581EE148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86E7424-7C7C-796C-8DEB-AD9A57FC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F2A2BF-4771-90F7-6831-34FE4592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DFC6-FAB0-6846-A018-E0AF2E1226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50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68A8F78-CA7F-3A3D-DD82-C4A2F522B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6EE770B-06D1-CDAB-25E3-9ABE2B998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F120A5-8E7B-9F63-A387-087FFE88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ED6E-6094-6A40-96B0-B825581EE148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9CE1B5-7AAA-5EA7-7E35-AD3B75CB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3CCB32-024A-5B4E-9F87-2BF9B28D4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DFC6-FAB0-6846-A018-E0AF2E1226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74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E45D67-EDE6-68E0-3D6B-32DF534D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3CFDC3-7BB4-9B60-55AC-D11DD0CC5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A068B73-FA01-B805-7824-9E9AA52E1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ED6E-6094-6A40-96B0-B825581EE148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D72EFB1-7AC8-2BD1-19D7-3CCDA7C54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F26757-DAEB-63AB-DEE2-A46B5B8E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DFC6-FAB0-6846-A018-E0AF2E1226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893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DB8B78-E552-B2B4-6858-790375A54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069FBE-5081-F6A8-744B-88C08E20B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CF7A7A-4863-A79D-1E5B-63A578667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ED6E-6094-6A40-96B0-B825581EE148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BF486B-60DB-428B-A7AF-80CFCED9D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808C2F-FDB0-A331-7F23-755ECA59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DFC6-FAB0-6846-A018-E0AF2E1226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35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E60ED-5BD1-6DD3-97BC-F733A9D0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C34296-1B70-818D-9993-97BC820DDF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A11CE08-DE91-5E4D-1E9F-CDF30ECCD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88A678F-FE46-A5A2-E4B6-6A0E491C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ED6E-6094-6A40-96B0-B825581EE148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5902DDC-8FCB-D84B-1749-9FCACC2BA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5941D2-17E7-526F-313F-E560FE285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DFC6-FAB0-6846-A018-E0AF2E1226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86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E0A2A-C246-FD61-420C-CFF059862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66361F-B15D-B8DA-0766-98E8C2F25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06D61B6-685F-2C53-A113-EA88356B1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760899F-55DA-AD67-77F4-618FE5D70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4635AD5-744F-FA8F-F640-9C6D96CEE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BF847A8-C960-4E63-9231-B898BC864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ED6E-6094-6A40-96B0-B825581EE148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689DD96-E49F-DEEB-DAF6-8411F084B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1D2A6C0-A217-F66D-FEEA-67A89486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DFC6-FAB0-6846-A018-E0AF2E1226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9311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17FAC1-F2B2-F569-1B02-1C4C56906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768AC22-C2CE-E4A9-9FBC-D90FD2E47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ED6E-6094-6A40-96B0-B825581EE148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7F2A37-9E63-FC4F-24C4-EDC66CC69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08CD098-29F2-503F-0EBD-19B991D2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DFC6-FAB0-6846-A018-E0AF2E1226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312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271679F-06B6-B021-9415-60D0CA7D5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ED6E-6094-6A40-96B0-B825581EE148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5B9E6B8-E7AB-86F0-3D0F-249EDB07D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4EB9E4-67CB-9AEF-82E3-A23E14A33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DFC6-FAB0-6846-A018-E0AF2E1226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04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768662-8E87-24E6-1CD9-C8CD1B341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99E161-C203-5839-8F75-E8C79F98F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2D05E29-4403-F0B9-564F-34FED258A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89606B-22C2-7656-EA9A-C1D694567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ED6E-6094-6A40-96B0-B825581EE148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497D6B-DB97-0092-FE6E-07CB72A51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14C3B4-91F1-AACB-CD8E-25E14004A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DFC6-FAB0-6846-A018-E0AF2E1226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018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1A17E-C950-2505-647A-13329F15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F936CFE-9768-B6E4-552F-C5DEC7C50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7C88DB-D83A-37C6-9373-677F8766E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2DEE2D-CC22-350D-2837-94CD59CB3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ED6E-6094-6A40-96B0-B825581EE148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9A73E6-154E-EC70-EDED-9C60EFE09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075BC2-4E89-0DA1-5923-D5665BEC2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6DFC6-FAB0-6846-A018-E0AF2E1226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46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0C9CD9C-DC57-443F-366C-332A44856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8D110F-2E3E-B890-9210-DEE798E87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028893-7ADF-C99E-EEE8-878A7652F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ED6E-6094-6A40-96B0-B825581EE148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58BBBD-FF29-ACE9-ABA0-32C90FA98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B2AB56-709F-76CC-88CD-1757E0C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6DFC6-FAB0-6846-A018-E0AF2E1226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985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21.jpe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izitka, Písmo, text, logo&#10;&#10;Popis byl vytvořen automaticky">
            <a:extLst>
              <a:ext uri="{FF2B5EF4-FFF2-40B4-BE49-F238E27FC236}">
                <a16:creationId xmlns:a16="http://schemas.microsoft.com/office/drawing/2014/main" id="{A7AD8589-7B0F-E5B7-180A-F970E5E32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15" t="9575" r="2147" b="19589"/>
          <a:stretch/>
        </p:blipFill>
        <p:spPr>
          <a:xfrm>
            <a:off x="76075" y="496388"/>
            <a:ext cx="12039849" cy="58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19325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4D4E92-CE58-D436-8049-DF0BA4270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052" y="1825625"/>
            <a:ext cx="11318951" cy="4453146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i="1" dirty="0">
                <a:latin typeface="Arial" charset="0"/>
                <a:ea typeface="Arial" charset="0"/>
                <a:cs typeface="Arial" charset="0"/>
              </a:rPr>
              <a:t>umění vytvořit si strategii </a:t>
            </a:r>
            <a:r>
              <a:rPr lang="cs-CZ" sz="2400" i="1" dirty="0">
                <a:latin typeface="Arial" charset="0"/>
                <a:ea typeface="Arial" charset="0"/>
                <a:cs typeface="Arial" charset="0"/>
              </a:rPr>
              <a:t>řešení úkolu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i="1" dirty="0">
                <a:latin typeface="Arial" charset="0"/>
                <a:ea typeface="Arial" charset="0"/>
                <a:cs typeface="Arial" charset="0"/>
              </a:rPr>
              <a:t>upevňuje sebedůvěru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i="1" dirty="0">
                <a:latin typeface="Arial" charset="0"/>
                <a:ea typeface="Arial" charset="0"/>
                <a:cs typeface="Arial" charset="0"/>
              </a:rPr>
              <a:t>odstraňuje</a:t>
            </a:r>
            <a:r>
              <a:rPr lang="cs-CZ" sz="2400" i="1" dirty="0">
                <a:latin typeface="Arial" charset="0"/>
                <a:ea typeface="Arial" charset="0"/>
                <a:cs typeface="Arial" charset="0"/>
              </a:rPr>
              <a:t> z naší práce </a:t>
            </a:r>
            <a:r>
              <a:rPr lang="cs-CZ" sz="2400" b="1" i="1" dirty="0">
                <a:latin typeface="Arial" charset="0"/>
                <a:ea typeface="Arial" charset="0"/>
                <a:cs typeface="Arial" charset="0"/>
              </a:rPr>
              <a:t>impulzivitu</a:t>
            </a:r>
            <a:r>
              <a:rPr lang="cs-CZ" sz="2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2400" b="1" i="1" dirty="0">
                <a:latin typeface="Arial" charset="0"/>
                <a:ea typeface="Arial" charset="0"/>
                <a:cs typeface="Arial" charset="0"/>
              </a:rPr>
              <a:t>a strach z chyby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i="1" dirty="0">
                <a:latin typeface="Arial" charset="0"/>
                <a:ea typeface="Arial" charset="0"/>
                <a:cs typeface="Arial" charset="0"/>
              </a:rPr>
              <a:t>rozvíjí vyjadřování</a:t>
            </a:r>
            <a:r>
              <a:rPr lang="cs-CZ" sz="2400" i="1" dirty="0">
                <a:latin typeface="Arial" charset="0"/>
                <a:ea typeface="Arial" charset="0"/>
                <a:cs typeface="Arial" charset="0"/>
              </a:rPr>
              <a:t> (slovní zásoba, přesnost v komunikaci…)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i="1" dirty="0">
                <a:latin typeface="Arial" charset="0"/>
                <a:ea typeface="Arial" charset="0"/>
                <a:cs typeface="Arial" charset="0"/>
              </a:rPr>
              <a:t>respektování jiného názoru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i="1" dirty="0">
                <a:latin typeface="Arial" charset="0"/>
                <a:ea typeface="Arial" charset="0"/>
                <a:cs typeface="Arial" charset="0"/>
              </a:rPr>
              <a:t>uvědomění, co můžeme v různých situacích udělat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i="1" dirty="0">
                <a:latin typeface="Arial" charset="0"/>
                <a:ea typeface="Arial" charset="0"/>
                <a:cs typeface="Arial" charset="0"/>
              </a:rPr>
              <a:t>ztrácíme strachy, </a:t>
            </a:r>
            <a:r>
              <a:rPr lang="cs-CZ" sz="2400" i="1" dirty="0">
                <a:latin typeface="Arial" charset="0"/>
                <a:ea typeface="Arial" charset="0"/>
                <a:cs typeface="Arial" charset="0"/>
              </a:rPr>
              <a:t>protože metoda nehodnotí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i="1" dirty="0">
                <a:latin typeface="Arial" charset="0"/>
                <a:ea typeface="Arial" charset="0"/>
                <a:cs typeface="Arial" charset="0"/>
              </a:rPr>
              <a:t>učení jak komunikovat, říkat své názory a naslouchat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i="1" dirty="0">
                <a:latin typeface="Arial" charset="0"/>
                <a:ea typeface="Arial" charset="0"/>
                <a:cs typeface="Arial" charset="0"/>
              </a:rPr>
              <a:t>uvědomování si, jak obstát v situacích, které jsou nové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b="1" i="1" dirty="0">
                <a:latin typeface="Arial" charset="0"/>
                <a:ea typeface="Arial" charset="0"/>
                <a:cs typeface="Arial" charset="0"/>
              </a:rPr>
              <a:t>jak si poradit s tím, co potkáváme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i="1" dirty="0">
                <a:latin typeface="Arial" charset="0"/>
                <a:ea typeface="Arial" charset="0"/>
                <a:cs typeface="Arial" charset="0"/>
              </a:rPr>
              <a:t>lepší </a:t>
            </a:r>
            <a:r>
              <a:rPr lang="cs-CZ" sz="2400" b="1" i="1" dirty="0">
                <a:latin typeface="Arial" charset="0"/>
                <a:ea typeface="Arial" charset="0"/>
                <a:cs typeface="Arial" charset="0"/>
              </a:rPr>
              <a:t>orientace</a:t>
            </a:r>
            <a:r>
              <a:rPr lang="cs-CZ" sz="2400" i="1" dirty="0">
                <a:latin typeface="Arial" charset="0"/>
                <a:ea typeface="Arial" charset="0"/>
                <a:cs typeface="Arial" charset="0"/>
              </a:rPr>
              <a:t> ve vlastním životě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i="1" dirty="0">
                <a:latin typeface="Arial" charset="0"/>
                <a:ea typeface="Arial" charset="0"/>
                <a:cs typeface="Arial" charset="0"/>
              </a:rPr>
              <a:t>laskavost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i="1" dirty="0">
                <a:latin typeface="Arial" charset="0"/>
                <a:ea typeface="Arial" charset="0"/>
                <a:cs typeface="Arial" charset="0"/>
              </a:rPr>
              <a:t>…</a:t>
            </a:r>
          </a:p>
          <a:p>
            <a:endParaRPr lang="cs-CZ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A6016741-0665-FF24-0A4D-CC870D9563FE}"/>
              </a:ext>
            </a:extLst>
          </p:cNvPr>
          <p:cNvSpPr txBox="1">
            <a:spLocks/>
          </p:cNvSpPr>
          <p:nvPr/>
        </p:nvSpPr>
        <p:spPr>
          <a:xfrm>
            <a:off x="444052" y="365125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MIU PŘINÁŠÍ KLIENTŮM PŘESNĚ TO, CO POTŘEBUJÍ</a:t>
            </a:r>
          </a:p>
        </p:txBody>
      </p:sp>
    </p:spTree>
    <p:extLst>
      <p:ext uri="{BB962C8B-B14F-4D97-AF65-F5344CB8AC3E}">
        <p14:creationId xmlns:p14="http://schemas.microsoft.com/office/powerpoint/2010/main" val="25968592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14AA32A-DA22-9FE2-C708-72E5AE4A3A80}"/>
              </a:ext>
            </a:extLst>
          </p:cNvPr>
          <p:cNvSpPr/>
          <p:nvPr/>
        </p:nvSpPr>
        <p:spPr>
          <a:xfrm>
            <a:off x="-107576" y="-94129"/>
            <a:ext cx="12299576" cy="6952129"/>
          </a:xfrm>
          <a:prstGeom prst="rect">
            <a:avLst/>
          </a:prstGeom>
          <a:solidFill>
            <a:srgbClr val="2E5737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4400" dirty="0"/>
              <a:t>JAK?</a:t>
            </a:r>
          </a:p>
        </p:txBody>
      </p:sp>
    </p:spTree>
    <p:extLst>
      <p:ext uri="{BB962C8B-B14F-4D97-AF65-F5344CB8AC3E}">
        <p14:creationId xmlns:p14="http://schemas.microsoft.com/office/powerpoint/2010/main" val="69614582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D0EFF11-CF51-EA44-B50C-A8E57B42B2DE}"/>
              </a:ext>
            </a:extLst>
          </p:cNvPr>
          <p:cNvSpPr/>
          <p:nvPr/>
        </p:nvSpPr>
        <p:spPr>
          <a:xfrm>
            <a:off x="260224" y="-233464"/>
            <a:ext cx="11931776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200" dirty="0">
                <a:latin typeface="Arial" charset="0"/>
                <a:ea typeface="Arial" charset="0"/>
                <a:cs typeface="Arial" charset="0"/>
              </a:rPr>
              <a:t>Netestujeme, </a:t>
            </a:r>
          </a:p>
          <a:p>
            <a:r>
              <a:rPr lang="cs-CZ" sz="7200" dirty="0">
                <a:latin typeface="Arial" charset="0"/>
                <a:ea typeface="Arial" charset="0"/>
                <a:cs typeface="Arial" charset="0"/>
              </a:rPr>
              <a:t>nehodnotíme, neškatulkujeme,</a:t>
            </a:r>
          </a:p>
          <a:p>
            <a:r>
              <a:rPr lang="cs-CZ" sz="7200" dirty="0">
                <a:latin typeface="Arial" charset="0"/>
                <a:ea typeface="Arial" charset="0"/>
                <a:cs typeface="Arial" charset="0"/>
              </a:rPr>
              <a:t>neopravujeme…</a:t>
            </a:r>
          </a:p>
          <a:p>
            <a:endParaRPr lang="cs-CZ" sz="8800" dirty="0">
              <a:latin typeface="Arial" charset="0"/>
              <a:ea typeface="Arial" charset="0"/>
              <a:cs typeface="Arial" charset="0"/>
            </a:endParaRPr>
          </a:p>
          <a:p>
            <a:r>
              <a:rPr lang="cs-CZ" sz="8800" dirty="0">
                <a:latin typeface="Arial" charset="0"/>
                <a:ea typeface="Arial" charset="0"/>
                <a:cs typeface="Arial" charset="0"/>
              </a:rPr>
              <a:t>Zprostředkováváme!</a:t>
            </a:r>
          </a:p>
        </p:txBody>
      </p:sp>
    </p:spTree>
    <p:extLst>
      <p:ext uri="{BB962C8B-B14F-4D97-AF65-F5344CB8AC3E}">
        <p14:creationId xmlns:p14="http://schemas.microsoft.com/office/powerpoint/2010/main" val="291754380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14AA32A-DA22-9FE2-C708-72E5AE4A3A80}"/>
              </a:ext>
            </a:extLst>
          </p:cNvPr>
          <p:cNvSpPr/>
          <p:nvPr/>
        </p:nvSpPr>
        <p:spPr>
          <a:xfrm>
            <a:off x="-107576" y="-94129"/>
            <a:ext cx="12299576" cy="6952129"/>
          </a:xfrm>
          <a:prstGeom prst="rect">
            <a:avLst/>
          </a:prstGeom>
          <a:solidFill>
            <a:srgbClr val="2E5737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9900" dirty="0"/>
              <a:t>ALE JAK?!!!</a:t>
            </a:r>
          </a:p>
        </p:txBody>
      </p:sp>
    </p:spTree>
    <p:extLst>
      <p:ext uri="{BB962C8B-B14F-4D97-AF65-F5344CB8AC3E}">
        <p14:creationId xmlns:p14="http://schemas.microsoft.com/office/powerpoint/2010/main" val="310761336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A424C29-2561-F928-79C5-06665A0D2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254" y="157348"/>
            <a:ext cx="4548724" cy="6543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433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řada/pruh, Obdélník, diagram, vzor&#10;&#10;Popis byl vytvořen automaticky">
            <a:extLst>
              <a:ext uri="{FF2B5EF4-FFF2-40B4-BE49-F238E27FC236}">
                <a16:creationId xmlns:a16="http://schemas.microsoft.com/office/drawing/2014/main" id="{DAEDB8F7-A48B-9EC6-F6A5-BADA608B2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81" y="1586909"/>
            <a:ext cx="11425567" cy="4924394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5126009" y="2390075"/>
            <a:ext cx="1434099" cy="1424039"/>
          </a:xfrm>
          <a:custGeom>
            <a:avLst/>
            <a:gdLst>
              <a:gd name="connsiteX0" fmla="*/ 54864 w 889411"/>
              <a:gd name="connsiteY0" fmla="*/ 402336 h 823270"/>
              <a:gd name="connsiteX1" fmla="*/ 100584 w 889411"/>
              <a:gd name="connsiteY1" fmla="*/ 429768 h 823270"/>
              <a:gd name="connsiteX2" fmla="*/ 146304 w 889411"/>
              <a:gd name="connsiteY2" fmla="*/ 484632 h 823270"/>
              <a:gd name="connsiteX3" fmla="*/ 173736 w 889411"/>
              <a:gd name="connsiteY3" fmla="*/ 502920 h 823270"/>
              <a:gd name="connsiteX4" fmla="*/ 210312 w 889411"/>
              <a:gd name="connsiteY4" fmla="*/ 557784 h 823270"/>
              <a:gd name="connsiteX5" fmla="*/ 246888 w 889411"/>
              <a:gd name="connsiteY5" fmla="*/ 612648 h 823270"/>
              <a:gd name="connsiteX6" fmla="*/ 301752 w 889411"/>
              <a:gd name="connsiteY6" fmla="*/ 694944 h 823270"/>
              <a:gd name="connsiteX7" fmla="*/ 320040 w 889411"/>
              <a:gd name="connsiteY7" fmla="*/ 722376 h 823270"/>
              <a:gd name="connsiteX8" fmla="*/ 338328 w 889411"/>
              <a:gd name="connsiteY8" fmla="*/ 749808 h 823270"/>
              <a:gd name="connsiteX9" fmla="*/ 365760 w 889411"/>
              <a:gd name="connsiteY9" fmla="*/ 768096 h 823270"/>
              <a:gd name="connsiteX10" fmla="*/ 420624 w 889411"/>
              <a:gd name="connsiteY10" fmla="*/ 786384 h 823270"/>
              <a:gd name="connsiteX11" fmla="*/ 438912 w 889411"/>
              <a:gd name="connsiteY11" fmla="*/ 813816 h 823270"/>
              <a:gd name="connsiteX12" fmla="*/ 466344 w 889411"/>
              <a:gd name="connsiteY12" fmla="*/ 822960 h 823270"/>
              <a:gd name="connsiteX13" fmla="*/ 521208 w 889411"/>
              <a:gd name="connsiteY13" fmla="*/ 777240 h 823270"/>
              <a:gd name="connsiteX14" fmla="*/ 548640 w 889411"/>
              <a:gd name="connsiteY14" fmla="*/ 758952 h 823270"/>
              <a:gd name="connsiteX15" fmla="*/ 576072 w 889411"/>
              <a:gd name="connsiteY15" fmla="*/ 731520 h 823270"/>
              <a:gd name="connsiteX16" fmla="*/ 630936 w 889411"/>
              <a:gd name="connsiteY16" fmla="*/ 694944 h 823270"/>
              <a:gd name="connsiteX17" fmla="*/ 658368 w 889411"/>
              <a:gd name="connsiteY17" fmla="*/ 667512 h 823270"/>
              <a:gd name="connsiteX18" fmla="*/ 713232 w 889411"/>
              <a:gd name="connsiteY18" fmla="*/ 621792 h 823270"/>
              <a:gd name="connsiteX19" fmla="*/ 731520 w 889411"/>
              <a:gd name="connsiteY19" fmla="*/ 585216 h 823270"/>
              <a:gd name="connsiteX20" fmla="*/ 758952 w 889411"/>
              <a:gd name="connsiteY20" fmla="*/ 557784 h 823270"/>
              <a:gd name="connsiteX21" fmla="*/ 795528 w 889411"/>
              <a:gd name="connsiteY21" fmla="*/ 502920 h 823270"/>
              <a:gd name="connsiteX22" fmla="*/ 850392 w 889411"/>
              <a:gd name="connsiteY22" fmla="*/ 466344 h 823270"/>
              <a:gd name="connsiteX23" fmla="*/ 859536 w 889411"/>
              <a:gd name="connsiteY23" fmla="*/ 402336 h 823270"/>
              <a:gd name="connsiteX24" fmla="*/ 832104 w 889411"/>
              <a:gd name="connsiteY24" fmla="*/ 374904 h 823270"/>
              <a:gd name="connsiteX25" fmla="*/ 804672 w 889411"/>
              <a:gd name="connsiteY25" fmla="*/ 356616 h 823270"/>
              <a:gd name="connsiteX26" fmla="*/ 786384 w 889411"/>
              <a:gd name="connsiteY26" fmla="*/ 329184 h 823270"/>
              <a:gd name="connsiteX27" fmla="*/ 731520 w 889411"/>
              <a:gd name="connsiteY27" fmla="*/ 292608 h 823270"/>
              <a:gd name="connsiteX28" fmla="*/ 676656 w 889411"/>
              <a:gd name="connsiteY28" fmla="*/ 246888 h 823270"/>
              <a:gd name="connsiteX29" fmla="*/ 621792 w 889411"/>
              <a:gd name="connsiteY29" fmla="*/ 201168 h 823270"/>
              <a:gd name="connsiteX30" fmla="*/ 585216 w 889411"/>
              <a:gd name="connsiteY30" fmla="*/ 164592 h 823270"/>
              <a:gd name="connsiteX31" fmla="*/ 576072 w 889411"/>
              <a:gd name="connsiteY31" fmla="*/ 137160 h 823270"/>
              <a:gd name="connsiteX32" fmla="*/ 521208 w 889411"/>
              <a:gd name="connsiteY32" fmla="*/ 91440 h 823270"/>
              <a:gd name="connsiteX33" fmla="*/ 493776 w 889411"/>
              <a:gd name="connsiteY33" fmla="*/ 64008 h 823270"/>
              <a:gd name="connsiteX34" fmla="*/ 475488 w 889411"/>
              <a:gd name="connsiteY34" fmla="*/ 36576 h 823270"/>
              <a:gd name="connsiteX35" fmla="*/ 466344 w 889411"/>
              <a:gd name="connsiteY35" fmla="*/ 9144 h 823270"/>
              <a:gd name="connsiteX36" fmla="*/ 438912 w 889411"/>
              <a:gd name="connsiteY36" fmla="*/ 0 h 823270"/>
              <a:gd name="connsiteX37" fmla="*/ 384048 w 889411"/>
              <a:gd name="connsiteY37" fmla="*/ 54864 h 823270"/>
              <a:gd name="connsiteX38" fmla="*/ 356616 w 889411"/>
              <a:gd name="connsiteY38" fmla="*/ 82296 h 823270"/>
              <a:gd name="connsiteX39" fmla="*/ 338328 w 889411"/>
              <a:gd name="connsiteY39" fmla="*/ 109728 h 823270"/>
              <a:gd name="connsiteX40" fmla="*/ 310896 w 889411"/>
              <a:gd name="connsiteY40" fmla="*/ 118872 h 823270"/>
              <a:gd name="connsiteX41" fmla="*/ 256032 w 889411"/>
              <a:gd name="connsiteY41" fmla="*/ 155448 h 823270"/>
              <a:gd name="connsiteX42" fmla="*/ 228600 w 889411"/>
              <a:gd name="connsiteY42" fmla="*/ 173736 h 823270"/>
              <a:gd name="connsiteX43" fmla="*/ 182880 w 889411"/>
              <a:gd name="connsiteY43" fmla="*/ 219456 h 823270"/>
              <a:gd name="connsiteX44" fmla="*/ 155448 w 889411"/>
              <a:gd name="connsiteY44" fmla="*/ 274320 h 823270"/>
              <a:gd name="connsiteX45" fmla="*/ 128016 w 889411"/>
              <a:gd name="connsiteY45" fmla="*/ 292608 h 823270"/>
              <a:gd name="connsiteX46" fmla="*/ 54864 w 889411"/>
              <a:gd name="connsiteY46" fmla="*/ 356616 h 823270"/>
              <a:gd name="connsiteX47" fmla="*/ 27432 w 889411"/>
              <a:gd name="connsiteY47" fmla="*/ 384048 h 823270"/>
              <a:gd name="connsiteX48" fmla="*/ 0 w 889411"/>
              <a:gd name="connsiteY48" fmla="*/ 402336 h 82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9411" h="823270">
                <a:moveTo>
                  <a:pt x="54864" y="402336"/>
                </a:moveTo>
                <a:cubicBezTo>
                  <a:pt x="70104" y="411480"/>
                  <a:pt x="86366" y="419104"/>
                  <a:pt x="100584" y="429768"/>
                </a:cubicBezTo>
                <a:cubicBezTo>
                  <a:pt x="160504" y="474708"/>
                  <a:pt x="99837" y="438165"/>
                  <a:pt x="146304" y="484632"/>
                </a:cubicBezTo>
                <a:cubicBezTo>
                  <a:pt x="154075" y="492403"/>
                  <a:pt x="164592" y="496824"/>
                  <a:pt x="173736" y="502920"/>
                </a:cubicBezTo>
                <a:cubicBezTo>
                  <a:pt x="191224" y="555383"/>
                  <a:pt x="170357" y="506413"/>
                  <a:pt x="210312" y="557784"/>
                </a:cubicBezTo>
                <a:cubicBezTo>
                  <a:pt x="223806" y="575134"/>
                  <a:pt x="234696" y="594360"/>
                  <a:pt x="246888" y="612648"/>
                </a:cubicBezTo>
                <a:lnTo>
                  <a:pt x="301752" y="694944"/>
                </a:lnTo>
                <a:lnTo>
                  <a:pt x="320040" y="722376"/>
                </a:lnTo>
                <a:cubicBezTo>
                  <a:pt x="326136" y="731520"/>
                  <a:pt x="329184" y="743712"/>
                  <a:pt x="338328" y="749808"/>
                </a:cubicBezTo>
                <a:cubicBezTo>
                  <a:pt x="347472" y="755904"/>
                  <a:pt x="355717" y="763633"/>
                  <a:pt x="365760" y="768096"/>
                </a:cubicBezTo>
                <a:cubicBezTo>
                  <a:pt x="383376" y="775925"/>
                  <a:pt x="420624" y="786384"/>
                  <a:pt x="420624" y="786384"/>
                </a:cubicBezTo>
                <a:cubicBezTo>
                  <a:pt x="426720" y="795528"/>
                  <a:pt x="430330" y="806951"/>
                  <a:pt x="438912" y="813816"/>
                </a:cubicBezTo>
                <a:cubicBezTo>
                  <a:pt x="446438" y="819837"/>
                  <a:pt x="456837" y="824545"/>
                  <a:pt x="466344" y="822960"/>
                </a:cubicBezTo>
                <a:cubicBezTo>
                  <a:pt x="483371" y="820122"/>
                  <a:pt x="510909" y="785822"/>
                  <a:pt x="521208" y="777240"/>
                </a:cubicBezTo>
                <a:cubicBezTo>
                  <a:pt x="529651" y="770205"/>
                  <a:pt x="540197" y="765987"/>
                  <a:pt x="548640" y="758952"/>
                </a:cubicBezTo>
                <a:cubicBezTo>
                  <a:pt x="558574" y="750673"/>
                  <a:pt x="565864" y="739459"/>
                  <a:pt x="576072" y="731520"/>
                </a:cubicBezTo>
                <a:cubicBezTo>
                  <a:pt x="593422" y="718026"/>
                  <a:pt x="615394" y="710486"/>
                  <a:pt x="630936" y="694944"/>
                </a:cubicBezTo>
                <a:cubicBezTo>
                  <a:pt x="640080" y="685800"/>
                  <a:pt x="648434" y="675791"/>
                  <a:pt x="658368" y="667512"/>
                </a:cubicBezTo>
                <a:cubicBezTo>
                  <a:pt x="686675" y="643923"/>
                  <a:pt x="689661" y="654792"/>
                  <a:pt x="713232" y="621792"/>
                </a:cubicBezTo>
                <a:cubicBezTo>
                  <a:pt x="721155" y="610700"/>
                  <a:pt x="723597" y="596308"/>
                  <a:pt x="731520" y="585216"/>
                </a:cubicBezTo>
                <a:cubicBezTo>
                  <a:pt x="739036" y="574693"/>
                  <a:pt x="751013" y="567992"/>
                  <a:pt x="758952" y="557784"/>
                </a:cubicBezTo>
                <a:cubicBezTo>
                  <a:pt x="772446" y="540434"/>
                  <a:pt x="777240" y="515112"/>
                  <a:pt x="795528" y="502920"/>
                </a:cubicBezTo>
                <a:lnTo>
                  <a:pt x="850392" y="466344"/>
                </a:lnTo>
                <a:cubicBezTo>
                  <a:pt x="892315" y="403460"/>
                  <a:pt x="907820" y="418431"/>
                  <a:pt x="859536" y="402336"/>
                </a:cubicBezTo>
                <a:cubicBezTo>
                  <a:pt x="850392" y="393192"/>
                  <a:pt x="842038" y="383183"/>
                  <a:pt x="832104" y="374904"/>
                </a:cubicBezTo>
                <a:cubicBezTo>
                  <a:pt x="823661" y="367869"/>
                  <a:pt x="812443" y="364387"/>
                  <a:pt x="804672" y="356616"/>
                </a:cubicBezTo>
                <a:cubicBezTo>
                  <a:pt x="796901" y="348845"/>
                  <a:pt x="794655" y="336421"/>
                  <a:pt x="786384" y="329184"/>
                </a:cubicBezTo>
                <a:cubicBezTo>
                  <a:pt x="769843" y="314710"/>
                  <a:pt x="747062" y="308150"/>
                  <a:pt x="731520" y="292608"/>
                </a:cubicBezTo>
                <a:cubicBezTo>
                  <a:pt x="651377" y="212465"/>
                  <a:pt x="753039" y="310541"/>
                  <a:pt x="676656" y="246888"/>
                </a:cubicBezTo>
                <a:cubicBezTo>
                  <a:pt x="606250" y="188216"/>
                  <a:pt x="689900" y="246574"/>
                  <a:pt x="621792" y="201168"/>
                </a:cubicBezTo>
                <a:cubicBezTo>
                  <a:pt x="597408" y="128016"/>
                  <a:pt x="633984" y="213360"/>
                  <a:pt x="585216" y="164592"/>
                </a:cubicBezTo>
                <a:cubicBezTo>
                  <a:pt x="578400" y="157776"/>
                  <a:pt x="581419" y="145180"/>
                  <a:pt x="576072" y="137160"/>
                </a:cubicBezTo>
                <a:cubicBezTo>
                  <a:pt x="556036" y="107106"/>
                  <a:pt x="546510" y="112525"/>
                  <a:pt x="521208" y="91440"/>
                </a:cubicBezTo>
                <a:cubicBezTo>
                  <a:pt x="511274" y="83161"/>
                  <a:pt x="502055" y="73942"/>
                  <a:pt x="493776" y="64008"/>
                </a:cubicBezTo>
                <a:cubicBezTo>
                  <a:pt x="486741" y="55565"/>
                  <a:pt x="480403" y="46406"/>
                  <a:pt x="475488" y="36576"/>
                </a:cubicBezTo>
                <a:cubicBezTo>
                  <a:pt x="471177" y="27955"/>
                  <a:pt x="473160" y="15960"/>
                  <a:pt x="466344" y="9144"/>
                </a:cubicBezTo>
                <a:cubicBezTo>
                  <a:pt x="459528" y="2328"/>
                  <a:pt x="448056" y="3048"/>
                  <a:pt x="438912" y="0"/>
                </a:cubicBezTo>
                <a:lnTo>
                  <a:pt x="384048" y="54864"/>
                </a:lnTo>
                <a:cubicBezTo>
                  <a:pt x="374904" y="64008"/>
                  <a:pt x="363789" y="71536"/>
                  <a:pt x="356616" y="82296"/>
                </a:cubicBezTo>
                <a:cubicBezTo>
                  <a:pt x="350520" y="91440"/>
                  <a:pt x="346910" y="102863"/>
                  <a:pt x="338328" y="109728"/>
                </a:cubicBezTo>
                <a:cubicBezTo>
                  <a:pt x="330802" y="115749"/>
                  <a:pt x="319322" y="114191"/>
                  <a:pt x="310896" y="118872"/>
                </a:cubicBezTo>
                <a:cubicBezTo>
                  <a:pt x="291683" y="129546"/>
                  <a:pt x="274320" y="143256"/>
                  <a:pt x="256032" y="155448"/>
                </a:cubicBezTo>
                <a:lnTo>
                  <a:pt x="228600" y="173736"/>
                </a:lnTo>
                <a:cubicBezTo>
                  <a:pt x="179832" y="246888"/>
                  <a:pt x="243840" y="158496"/>
                  <a:pt x="182880" y="219456"/>
                </a:cubicBezTo>
                <a:cubicBezTo>
                  <a:pt x="105797" y="296539"/>
                  <a:pt x="214944" y="199950"/>
                  <a:pt x="155448" y="274320"/>
                </a:cubicBezTo>
                <a:cubicBezTo>
                  <a:pt x="148583" y="282902"/>
                  <a:pt x="137160" y="286512"/>
                  <a:pt x="128016" y="292608"/>
                </a:cubicBezTo>
                <a:cubicBezTo>
                  <a:pt x="76200" y="370332"/>
                  <a:pt x="161544" y="249936"/>
                  <a:pt x="54864" y="356616"/>
                </a:cubicBezTo>
                <a:cubicBezTo>
                  <a:pt x="45720" y="365760"/>
                  <a:pt x="37366" y="375769"/>
                  <a:pt x="27432" y="384048"/>
                </a:cubicBezTo>
                <a:cubicBezTo>
                  <a:pt x="18989" y="391083"/>
                  <a:pt x="0" y="402336"/>
                  <a:pt x="0" y="4023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Freeform 4"/>
          <p:cNvSpPr/>
          <p:nvPr/>
        </p:nvSpPr>
        <p:spPr>
          <a:xfrm>
            <a:off x="6096000" y="2316758"/>
            <a:ext cx="734779" cy="1448237"/>
          </a:xfrm>
          <a:custGeom>
            <a:avLst/>
            <a:gdLst>
              <a:gd name="connsiteX0" fmla="*/ 412511 w 433137"/>
              <a:gd name="connsiteY0" fmla="*/ 0 h 852523"/>
              <a:gd name="connsiteX1" fmla="*/ 378135 w 433137"/>
              <a:gd name="connsiteY1" fmla="*/ 6875 h 852523"/>
              <a:gd name="connsiteX2" fmla="*/ 357510 w 433137"/>
              <a:gd name="connsiteY2" fmla="*/ 27500 h 852523"/>
              <a:gd name="connsiteX3" fmla="*/ 323134 w 433137"/>
              <a:gd name="connsiteY3" fmla="*/ 48126 h 852523"/>
              <a:gd name="connsiteX4" fmla="*/ 295633 w 433137"/>
              <a:gd name="connsiteY4" fmla="*/ 68752 h 852523"/>
              <a:gd name="connsiteX5" fmla="*/ 254382 w 433137"/>
              <a:gd name="connsiteY5" fmla="*/ 96252 h 852523"/>
              <a:gd name="connsiteX6" fmla="*/ 220006 w 433137"/>
              <a:gd name="connsiteY6" fmla="*/ 123753 h 852523"/>
              <a:gd name="connsiteX7" fmla="*/ 199380 w 433137"/>
              <a:gd name="connsiteY7" fmla="*/ 130628 h 852523"/>
              <a:gd name="connsiteX8" fmla="*/ 158129 w 433137"/>
              <a:gd name="connsiteY8" fmla="*/ 158129 h 852523"/>
              <a:gd name="connsiteX9" fmla="*/ 137504 w 433137"/>
              <a:gd name="connsiteY9" fmla="*/ 171879 h 852523"/>
              <a:gd name="connsiteX10" fmla="*/ 123753 w 433137"/>
              <a:gd name="connsiteY10" fmla="*/ 185630 h 852523"/>
              <a:gd name="connsiteX11" fmla="*/ 96253 w 433137"/>
              <a:gd name="connsiteY11" fmla="*/ 220006 h 852523"/>
              <a:gd name="connsiteX12" fmla="*/ 89377 w 433137"/>
              <a:gd name="connsiteY12" fmla="*/ 240631 h 852523"/>
              <a:gd name="connsiteX13" fmla="*/ 61877 w 433137"/>
              <a:gd name="connsiteY13" fmla="*/ 281882 h 852523"/>
              <a:gd name="connsiteX14" fmla="*/ 55002 w 433137"/>
              <a:gd name="connsiteY14" fmla="*/ 302508 h 852523"/>
              <a:gd name="connsiteX15" fmla="*/ 41251 w 433137"/>
              <a:gd name="connsiteY15" fmla="*/ 316258 h 852523"/>
              <a:gd name="connsiteX16" fmla="*/ 27501 w 433137"/>
              <a:gd name="connsiteY16" fmla="*/ 336884 h 852523"/>
              <a:gd name="connsiteX17" fmla="*/ 20626 w 433137"/>
              <a:gd name="connsiteY17" fmla="*/ 364385 h 852523"/>
              <a:gd name="connsiteX18" fmla="*/ 6875 w 433137"/>
              <a:gd name="connsiteY18" fmla="*/ 385010 h 852523"/>
              <a:gd name="connsiteX19" fmla="*/ 0 w 433137"/>
              <a:gd name="connsiteY19" fmla="*/ 405636 h 852523"/>
              <a:gd name="connsiteX20" fmla="*/ 34376 w 433137"/>
              <a:gd name="connsiteY20" fmla="*/ 453762 h 852523"/>
              <a:gd name="connsiteX21" fmla="*/ 75627 w 433137"/>
              <a:gd name="connsiteY21" fmla="*/ 508764 h 852523"/>
              <a:gd name="connsiteX22" fmla="*/ 103128 w 433137"/>
              <a:gd name="connsiteY22" fmla="*/ 536264 h 852523"/>
              <a:gd name="connsiteX23" fmla="*/ 158129 w 433137"/>
              <a:gd name="connsiteY23" fmla="*/ 605016 h 852523"/>
              <a:gd name="connsiteX24" fmla="*/ 206256 w 433137"/>
              <a:gd name="connsiteY24" fmla="*/ 660018 h 852523"/>
              <a:gd name="connsiteX25" fmla="*/ 226881 w 433137"/>
              <a:gd name="connsiteY25" fmla="*/ 673768 h 852523"/>
              <a:gd name="connsiteX26" fmla="*/ 254382 w 433137"/>
              <a:gd name="connsiteY26" fmla="*/ 701269 h 852523"/>
              <a:gd name="connsiteX27" fmla="*/ 316259 w 433137"/>
              <a:gd name="connsiteY27" fmla="*/ 749395 h 852523"/>
              <a:gd name="connsiteX28" fmla="*/ 336884 w 433137"/>
              <a:gd name="connsiteY28" fmla="*/ 763146 h 852523"/>
              <a:gd name="connsiteX29" fmla="*/ 350635 w 433137"/>
              <a:gd name="connsiteY29" fmla="*/ 776896 h 852523"/>
              <a:gd name="connsiteX30" fmla="*/ 385011 w 433137"/>
              <a:gd name="connsiteY30" fmla="*/ 804397 h 852523"/>
              <a:gd name="connsiteX31" fmla="*/ 398761 w 433137"/>
              <a:gd name="connsiteY31" fmla="*/ 825022 h 852523"/>
              <a:gd name="connsiteX32" fmla="*/ 426262 w 433137"/>
              <a:gd name="connsiteY32" fmla="*/ 852523 h 852523"/>
              <a:gd name="connsiteX33" fmla="*/ 433137 w 433137"/>
              <a:gd name="connsiteY33" fmla="*/ 831897 h 852523"/>
              <a:gd name="connsiteX34" fmla="*/ 426262 w 433137"/>
              <a:gd name="connsiteY34" fmla="*/ 811272 h 852523"/>
              <a:gd name="connsiteX35" fmla="*/ 419386 w 433137"/>
              <a:gd name="connsiteY35" fmla="*/ 763146 h 852523"/>
              <a:gd name="connsiteX36" fmla="*/ 405636 w 433137"/>
              <a:gd name="connsiteY36" fmla="*/ 605016 h 852523"/>
              <a:gd name="connsiteX37" fmla="*/ 398761 w 433137"/>
              <a:gd name="connsiteY37" fmla="*/ 563765 h 852523"/>
              <a:gd name="connsiteX38" fmla="*/ 391886 w 433137"/>
              <a:gd name="connsiteY38" fmla="*/ 350634 h 852523"/>
              <a:gd name="connsiteX39" fmla="*/ 385011 w 433137"/>
              <a:gd name="connsiteY39" fmla="*/ 275007 h 852523"/>
              <a:gd name="connsiteX40" fmla="*/ 398761 w 433137"/>
              <a:gd name="connsiteY40" fmla="*/ 6875 h 852523"/>
              <a:gd name="connsiteX41" fmla="*/ 412511 w 433137"/>
              <a:gd name="connsiteY41" fmla="*/ 0 h 85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3137" h="852523">
                <a:moveTo>
                  <a:pt x="412511" y="0"/>
                </a:moveTo>
                <a:cubicBezTo>
                  <a:pt x="409073" y="0"/>
                  <a:pt x="388587" y="1649"/>
                  <a:pt x="378135" y="6875"/>
                </a:cubicBezTo>
                <a:cubicBezTo>
                  <a:pt x="369439" y="11223"/>
                  <a:pt x="365288" y="21666"/>
                  <a:pt x="357510" y="27500"/>
                </a:cubicBezTo>
                <a:cubicBezTo>
                  <a:pt x="346820" y="35518"/>
                  <a:pt x="334253" y="40713"/>
                  <a:pt x="323134" y="48126"/>
                </a:cubicBezTo>
                <a:cubicBezTo>
                  <a:pt x="313600" y="54482"/>
                  <a:pt x="305020" y="62181"/>
                  <a:pt x="295633" y="68752"/>
                </a:cubicBezTo>
                <a:cubicBezTo>
                  <a:pt x="282095" y="78229"/>
                  <a:pt x="266067" y="84566"/>
                  <a:pt x="254382" y="96252"/>
                </a:cubicBezTo>
                <a:cubicBezTo>
                  <a:pt x="241592" y="109043"/>
                  <a:pt x="237354" y="115079"/>
                  <a:pt x="220006" y="123753"/>
                </a:cubicBezTo>
                <a:cubicBezTo>
                  <a:pt x="213524" y="126994"/>
                  <a:pt x="206255" y="128336"/>
                  <a:pt x="199380" y="130628"/>
                </a:cubicBezTo>
                <a:lnTo>
                  <a:pt x="158129" y="158129"/>
                </a:lnTo>
                <a:cubicBezTo>
                  <a:pt x="151254" y="162712"/>
                  <a:pt x="143347" y="166036"/>
                  <a:pt x="137504" y="171879"/>
                </a:cubicBezTo>
                <a:cubicBezTo>
                  <a:pt x="132920" y="176463"/>
                  <a:pt x="127802" y="180568"/>
                  <a:pt x="123753" y="185630"/>
                </a:cubicBezTo>
                <a:cubicBezTo>
                  <a:pt x="89056" y="229002"/>
                  <a:pt x="129458" y="186799"/>
                  <a:pt x="96253" y="220006"/>
                </a:cubicBezTo>
                <a:cubicBezTo>
                  <a:pt x="93961" y="226881"/>
                  <a:pt x="92896" y="234296"/>
                  <a:pt x="89377" y="240631"/>
                </a:cubicBezTo>
                <a:cubicBezTo>
                  <a:pt x="81351" y="255077"/>
                  <a:pt x="61877" y="281882"/>
                  <a:pt x="61877" y="281882"/>
                </a:cubicBezTo>
                <a:cubicBezTo>
                  <a:pt x="59585" y="288757"/>
                  <a:pt x="58731" y="296294"/>
                  <a:pt x="55002" y="302508"/>
                </a:cubicBezTo>
                <a:cubicBezTo>
                  <a:pt x="51667" y="308066"/>
                  <a:pt x="45300" y="311196"/>
                  <a:pt x="41251" y="316258"/>
                </a:cubicBezTo>
                <a:cubicBezTo>
                  <a:pt x="36089" y="322710"/>
                  <a:pt x="32084" y="330009"/>
                  <a:pt x="27501" y="336884"/>
                </a:cubicBezTo>
                <a:cubicBezTo>
                  <a:pt x="25209" y="346051"/>
                  <a:pt x="24348" y="355700"/>
                  <a:pt x="20626" y="364385"/>
                </a:cubicBezTo>
                <a:cubicBezTo>
                  <a:pt x="17371" y="371980"/>
                  <a:pt x="10570" y="377619"/>
                  <a:pt x="6875" y="385010"/>
                </a:cubicBezTo>
                <a:cubicBezTo>
                  <a:pt x="3634" y="391492"/>
                  <a:pt x="2292" y="398761"/>
                  <a:pt x="0" y="405636"/>
                </a:cubicBezTo>
                <a:cubicBezTo>
                  <a:pt x="12063" y="453891"/>
                  <a:pt x="-3606" y="415781"/>
                  <a:pt x="34376" y="453762"/>
                </a:cubicBezTo>
                <a:cubicBezTo>
                  <a:pt x="95806" y="515191"/>
                  <a:pt x="37539" y="464328"/>
                  <a:pt x="75627" y="508764"/>
                </a:cubicBezTo>
                <a:cubicBezTo>
                  <a:pt x="84064" y="518607"/>
                  <a:pt x="93961" y="527097"/>
                  <a:pt x="103128" y="536264"/>
                </a:cubicBezTo>
                <a:cubicBezTo>
                  <a:pt x="122846" y="595421"/>
                  <a:pt x="87132" y="498523"/>
                  <a:pt x="158129" y="605016"/>
                </a:cubicBezTo>
                <a:cubicBezTo>
                  <a:pt x="172665" y="626820"/>
                  <a:pt x="182125" y="643931"/>
                  <a:pt x="206256" y="660018"/>
                </a:cubicBezTo>
                <a:cubicBezTo>
                  <a:pt x="213131" y="664601"/>
                  <a:pt x="220607" y="668391"/>
                  <a:pt x="226881" y="673768"/>
                </a:cubicBezTo>
                <a:cubicBezTo>
                  <a:pt x="236724" y="682205"/>
                  <a:pt x="243595" y="694078"/>
                  <a:pt x="254382" y="701269"/>
                </a:cubicBezTo>
                <a:cubicBezTo>
                  <a:pt x="358627" y="770766"/>
                  <a:pt x="251645" y="695549"/>
                  <a:pt x="316259" y="749395"/>
                </a:cubicBezTo>
                <a:cubicBezTo>
                  <a:pt x="322607" y="754685"/>
                  <a:pt x="330432" y="757984"/>
                  <a:pt x="336884" y="763146"/>
                </a:cubicBezTo>
                <a:cubicBezTo>
                  <a:pt x="341946" y="767195"/>
                  <a:pt x="345573" y="772847"/>
                  <a:pt x="350635" y="776896"/>
                </a:cubicBezTo>
                <a:cubicBezTo>
                  <a:pt x="370487" y="792777"/>
                  <a:pt x="370255" y="785952"/>
                  <a:pt x="385011" y="804397"/>
                </a:cubicBezTo>
                <a:cubicBezTo>
                  <a:pt x="390173" y="810849"/>
                  <a:pt x="393384" y="818748"/>
                  <a:pt x="398761" y="825022"/>
                </a:cubicBezTo>
                <a:cubicBezTo>
                  <a:pt x="407198" y="834865"/>
                  <a:pt x="426262" y="852523"/>
                  <a:pt x="426262" y="852523"/>
                </a:cubicBezTo>
                <a:cubicBezTo>
                  <a:pt x="428554" y="845648"/>
                  <a:pt x="433137" y="839144"/>
                  <a:pt x="433137" y="831897"/>
                </a:cubicBezTo>
                <a:cubicBezTo>
                  <a:pt x="433137" y="824650"/>
                  <a:pt x="427683" y="818378"/>
                  <a:pt x="426262" y="811272"/>
                </a:cubicBezTo>
                <a:cubicBezTo>
                  <a:pt x="423084" y="795382"/>
                  <a:pt x="421279" y="779240"/>
                  <a:pt x="419386" y="763146"/>
                </a:cubicBezTo>
                <a:cubicBezTo>
                  <a:pt x="401009" y="606953"/>
                  <a:pt x="425342" y="792228"/>
                  <a:pt x="405636" y="605016"/>
                </a:cubicBezTo>
                <a:cubicBezTo>
                  <a:pt x="404177" y="591153"/>
                  <a:pt x="401053" y="577515"/>
                  <a:pt x="398761" y="563765"/>
                </a:cubicBezTo>
                <a:cubicBezTo>
                  <a:pt x="396469" y="492721"/>
                  <a:pt x="395267" y="421634"/>
                  <a:pt x="391886" y="350634"/>
                </a:cubicBezTo>
                <a:cubicBezTo>
                  <a:pt x="390682" y="325350"/>
                  <a:pt x="385011" y="300320"/>
                  <a:pt x="385011" y="275007"/>
                </a:cubicBezTo>
                <a:cubicBezTo>
                  <a:pt x="385011" y="225719"/>
                  <a:pt x="366408" y="87758"/>
                  <a:pt x="398761" y="6875"/>
                </a:cubicBezTo>
                <a:cubicBezTo>
                  <a:pt x="400664" y="2117"/>
                  <a:pt x="415949" y="0"/>
                  <a:pt x="412511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Freeform 7"/>
          <p:cNvSpPr/>
          <p:nvPr/>
        </p:nvSpPr>
        <p:spPr>
          <a:xfrm>
            <a:off x="2953948" y="4541242"/>
            <a:ext cx="1433488" cy="1394926"/>
          </a:xfrm>
          <a:custGeom>
            <a:avLst/>
            <a:gdLst>
              <a:gd name="connsiteX0" fmla="*/ 54864 w 889411"/>
              <a:gd name="connsiteY0" fmla="*/ 402336 h 823270"/>
              <a:gd name="connsiteX1" fmla="*/ 100584 w 889411"/>
              <a:gd name="connsiteY1" fmla="*/ 429768 h 823270"/>
              <a:gd name="connsiteX2" fmla="*/ 146304 w 889411"/>
              <a:gd name="connsiteY2" fmla="*/ 484632 h 823270"/>
              <a:gd name="connsiteX3" fmla="*/ 173736 w 889411"/>
              <a:gd name="connsiteY3" fmla="*/ 502920 h 823270"/>
              <a:gd name="connsiteX4" fmla="*/ 210312 w 889411"/>
              <a:gd name="connsiteY4" fmla="*/ 557784 h 823270"/>
              <a:gd name="connsiteX5" fmla="*/ 246888 w 889411"/>
              <a:gd name="connsiteY5" fmla="*/ 612648 h 823270"/>
              <a:gd name="connsiteX6" fmla="*/ 301752 w 889411"/>
              <a:gd name="connsiteY6" fmla="*/ 694944 h 823270"/>
              <a:gd name="connsiteX7" fmla="*/ 320040 w 889411"/>
              <a:gd name="connsiteY7" fmla="*/ 722376 h 823270"/>
              <a:gd name="connsiteX8" fmla="*/ 338328 w 889411"/>
              <a:gd name="connsiteY8" fmla="*/ 749808 h 823270"/>
              <a:gd name="connsiteX9" fmla="*/ 365760 w 889411"/>
              <a:gd name="connsiteY9" fmla="*/ 768096 h 823270"/>
              <a:gd name="connsiteX10" fmla="*/ 420624 w 889411"/>
              <a:gd name="connsiteY10" fmla="*/ 786384 h 823270"/>
              <a:gd name="connsiteX11" fmla="*/ 438912 w 889411"/>
              <a:gd name="connsiteY11" fmla="*/ 813816 h 823270"/>
              <a:gd name="connsiteX12" fmla="*/ 466344 w 889411"/>
              <a:gd name="connsiteY12" fmla="*/ 822960 h 823270"/>
              <a:gd name="connsiteX13" fmla="*/ 521208 w 889411"/>
              <a:gd name="connsiteY13" fmla="*/ 777240 h 823270"/>
              <a:gd name="connsiteX14" fmla="*/ 548640 w 889411"/>
              <a:gd name="connsiteY14" fmla="*/ 758952 h 823270"/>
              <a:gd name="connsiteX15" fmla="*/ 576072 w 889411"/>
              <a:gd name="connsiteY15" fmla="*/ 731520 h 823270"/>
              <a:gd name="connsiteX16" fmla="*/ 630936 w 889411"/>
              <a:gd name="connsiteY16" fmla="*/ 694944 h 823270"/>
              <a:gd name="connsiteX17" fmla="*/ 658368 w 889411"/>
              <a:gd name="connsiteY17" fmla="*/ 667512 h 823270"/>
              <a:gd name="connsiteX18" fmla="*/ 713232 w 889411"/>
              <a:gd name="connsiteY18" fmla="*/ 621792 h 823270"/>
              <a:gd name="connsiteX19" fmla="*/ 731520 w 889411"/>
              <a:gd name="connsiteY19" fmla="*/ 585216 h 823270"/>
              <a:gd name="connsiteX20" fmla="*/ 758952 w 889411"/>
              <a:gd name="connsiteY20" fmla="*/ 557784 h 823270"/>
              <a:gd name="connsiteX21" fmla="*/ 795528 w 889411"/>
              <a:gd name="connsiteY21" fmla="*/ 502920 h 823270"/>
              <a:gd name="connsiteX22" fmla="*/ 850392 w 889411"/>
              <a:gd name="connsiteY22" fmla="*/ 466344 h 823270"/>
              <a:gd name="connsiteX23" fmla="*/ 859536 w 889411"/>
              <a:gd name="connsiteY23" fmla="*/ 402336 h 823270"/>
              <a:gd name="connsiteX24" fmla="*/ 832104 w 889411"/>
              <a:gd name="connsiteY24" fmla="*/ 374904 h 823270"/>
              <a:gd name="connsiteX25" fmla="*/ 804672 w 889411"/>
              <a:gd name="connsiteY25" fmla="*/ 356616 h 823270"/>
              <a:gd name="connsiteX26" fmla="*/ 786384 w 889411"/>
              <a:gd name="connsiteY26" fmla="*/ 329184 h 823270"/>
              <a:gd name="connsiteX27" fmla="*/ 731520 w 889411"/>
              <a:gd name="connsiteY27" fmla="*/ 292608 h 823270"/>
              <a:gd name="connsiteX28" fmla="*/ 676656 w 889411"/>
              <a:gd name="connsiteY28" fmla="*/ 246888 h 823270"/>
              <a:gd name="connsiteX29" fmla="*/ 621792 w 889411"/>
              <a:gd name="connsiteY29" fmla="*/ 201168 h 823270"/>
              <a:gd name="connsiteX30" fmla="*/ 585216 w 889411"/>
              <a:gd name="connsiteY30" fmla="*/ 164592 h 823270"/>
              <a:gd name="connsiteX31" fmla="*/ 576072 w 889411"/>
              <a:gd name="connsiteY31" fmla="*/ 137160 h 823270"/>
              <a:gd name="connsiteX32" fmla="*/ 521208 w 889411"/>
              <a:gd name="connsiteY32" fmla="*/ 91440 h 823270"/>
              <a:gd name="connsiteX33" fmla="*/ 493776 w 889411"/>
              <a:gd name="connsiteY33" fmla="*/ 64008 h 823270"/>
              <a:gd name="connsiteX34" fmla="*/ 475488 w 889411"/>
              <a:gd name="connsiteY34" fmla="*/ 36576 h 823270"/>
              <a:gd name="connsiteX35" fmla="*/ 466344 w 889411"/>
              <a:gd name="connsiteY35" fmla="*/ 9144 h 823270"/>
              <a:gd name="connsiteX36" fmla="*/ 438912 w 889411"/>
              <a:gd name="connsiteY36" fmla="*/ 0 h 823270"/>
              <a:gd name="connsiteX37" fmla="*/ 384048 w 889411"/>
              <a:gd name="connsiteY37" fmla="*/ 54864 h 823270"/>
              <a:gd name="connsiteX38" fmla="*/ 356616 w 889411"/>
              <a:gd name="connsiteY38" fmla="*/ 82296 h 823270"/>
              <a:gd name="connsiteX39" fmla="*/ 338328 w 889411"/>
              <a:gd name="connsiteY39" fmla="*/ 109728 h 823270"/>
              <a:gd name="connsiteX40" fmla="*/ 310896 w 889411"/>
              <a:gd name="connsiteY40" fmla="*/ 118872 h 823270"/>
              <a:gd name="connsiteX41" fmla="*/ 256032 w 889411"/>
              <a:gd name="connsiteY41" fmla="*/ 155448 h 823270"/>
              <a:gd name="connsiteX42" fmla="*/ 228600 w 889411"/>
              <a:gd name="connsiteY42" fmla="*/ 173736 h 823270"/>
              <a:gd name="connsiteX43" fmla="*/ 182880 w 889411"/>
              <a:gd name="connsiteY43" fmla="*/ 219456 h 823270"/>
              <a:gd name="connsiteX44" fmla="*/ 155448 w 889411"/>
              <a:gd name="connsiteY44" fmla="*/ 274320 h 823270"/>
              <a:gd name="connsiteX45" fmla="*/ 128016 w 889411"/>
              <a:gd name="connsiteY45" fmla="*/ 292608 h 823270"/>
              <a:gd name="connsiteX46" fmla="*/ 54864 w 889411"/>
              <a:gd name="connsiteY46" fmla="*/ 356616 h 823270"/>
              <a:gd name="connsiteX47" fmla="*/ 27432 w 889411"/>
              <a:gd name="connsiteY47" fmla="*/ 384048 h 823270"/>
              <a:gd name="connsiteX48" fmla="*/ 0 w 889411"/>
              <a:gd name="connsiteY48" fmla="*/ 402336 h 82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9411" h="823270">
                <a:moveTo>
                  <a:pt x="54864" y="402336"/>
                </a:moveTo>
                <a:cubicBezTo>
                  <a:pt x="70104" y="411480"/>
                  <a:pt x="86366" y="419104"/>
                  <a:pt x="100584" y="429768"/>
                </a:cubicBezTo>
                <a:cubicBezTo>
                  <a:pt x="160504" y="474708"/>
                  <a:pt x="99837" y="438165"/>
                  <a:pt x="146304" y="484632"/>
                </a:cubicBezTo>
                <a:cubicBezTo>
                  <a:pt x="154075" y="492403"/>
                  <a:pt x="164592" y="496824"/>
                  <a:pt x="173736" y="502920"/>
                </a:cubicBezTo>
                <a:cubicBezTo>
                  <a:pt x="191224" y="555383"/>
                  <a:pt x="170357" y="506413"/>
                  <a:pt x="210312" y="557784"/>
                </a:cubicBezTo>
                <a:cubicBezTo>
                  <a:pt x="223806" y="575134"/>
                  <a:pt x="234696" y="594360"/>
                  <a:pt x="246888" y="612648"/>
                </a:cubicBezTo>
                <a:lnTo>
                  <a:pt x="301752" y="694944"/>
                </a:lnTo>
                <a:lnTo>
                  <a:pt x="320040" y="722376"/>
                </a:lnTo>
                <a:cubicBezTo>
                  <a:pt x="326136" y="731520"/>
                  <a:pt x="329184" y="743712"/>
                  <a:pt x="338328" y="749808"/>
                </a:cubicBezTo>
                <a:cubicBezTo>
                  <a:pt x="347472" y="755904"/>
                  <a:pt x="355717" y="763633"/>
                  <a:pt x="365760" y="768096"/>
                </a:cubicBezTo>
                <a:cubicBezTo>
                  <a:pt x="383376" y="775925"/>
                  <a:pt x="420624" y="786384"/>
                  <a:pt x="420624" y="786384"/>
                </a:cubicBezTo>
                <a:cubicBezTo>
                  <a:pt x="426720" y="795528"/>
                  <a:pt x="430330" y="806951"/>
                  <a:pt x="438912" y="813816"/>
                </a:cubicBezTo>
                <a:cubicBezTo>
                  <a:pt x="446438" y="819837"/>
                  <a:pt x="456837" y="824545"/>
                  <a:pt x="466344" y="822960"/>
                </a:cubicBezTo>
                <a:cubicBezTo>
                  <a:pt x="483371" y="820122"/>
                  <a:pt x="510909" y="785822"/>
                  <a:pt x="521208" y="777240"/>
                </a:cubicBezTo>
                <a:cubicBezTo>
                  <a:pt x="529651" y="770205"/>
                  <a:pt x="540197" y="765987"/>
                  <a:pt x="548640" y="758952"/>
                </a:cubicBezTo>
                <a:cubicBezTo>
                  <a:pt x="558574" y="750673"/>
                  <a:pt x="565864" y="739459"/>
                  <a:pt x="576072" y="731520"/>
                </a:cubicBezTo>
                <a:cubicBezTo>
                  <a:pt x="593422" y="718026"/>
                  <a:pt x="615394" y="710486"/>
                  <a:pt x="630936" y="694944"/>
                </a:cubicBezTo>
                <a:cubicBezTo>
                  <a:pt x="640080" y="685800"/>
                  <a:pt x="648434" y="675791"/>
                  <a:pt x="658368" y="667512"/>
                </a:cubicBezTo>
                <a:cubicBezTo>
                  <a:pt x="686675" y="643923"/>
                  <a:pt x="689661" y="654792"/>
                  <a:pt x="713232" y="621792"/>
                </a:cubicBezTo>
                <a:cubicBezTo>
                  <a:pt x="721155" y="610700"/>
                  <a:pt x="723597" y="596308"/>
                  <a:pt x="731520" y="585216"/>
                </a:cubicBezTo>
                <a:cubicBezTo>
                  <a:pt x="739036" y="574693"/>
                  <a:pt x="751013" y="567992"/>
                  <a:pt x="758952" y="557784"/>
                </a:cubicBezTo>
                <a:cubicBezTo>
                  <a:pt x="772446" y="540434"/>
                  <a:pt x="777240" y="515112"/>
                  <a:pt x="795528" y="502920"/>
                </a:cubicBezTo>
                <a:lnTo>
                  <a:pt x="850392" y="466344"/>
                </a:lnTo>
                <a:cubicBezTo>
                  <a:pt x="892315" y="403460"/>
                  <a:pt x="907820" y="418431"/>
                  <a:pt x="859536" y="402336"/>
                </a:cubicBezTo>
                <a:cubicBezTo>
                  <a:pt x="850392" y="393192"/>
                  <a:pt x="842038" y="383183"/>
                  <a:pt x="832104" y="374904"/>
                </a:cubicBezTo>
                <a:cubicBezTo>
                  <a:pt x="823661" y="367869"/>
                  <a:pt x="812443" y="364387"/>
                  <a:pt x="804672" y="356616"/>
                </a:cubicBezTo>
                <a:cubicBezTo>
                  <a:pt x="796901" y="348845"/>
                  <a:pt x="794655" y="336421"/>
                  <a:pt x="786384" y="329184"/>
                </a:cubicBezTo>
                <a:cubicBezTo>
                  <a:pt x="769843" y="314710"/>
                  <a:pt x="747062" y="308150"/>
                  <a:pt x="731520" y="292608"/>
                </a:cubicBezTo>
                <a:cubicBezTo>
                  <a:pt x="651377" y="212465"/>
                  <a:pt x="753039" y="310541"/>
                  <a:pt x="676656" y="246888"/>
                </a:cubicBezTo>
                <a:cubicBezTo>
                  <a:pt x="606250" y="188216"/>
                  <a:pt x="689900" y="246574"/>
                  <a:pt x="621792" y="201168"/>
                </a:cubicBezTo>
                <a:cubicBezTo>
                  <a:pt x="597408" y="128016"/>
                  <a:pt x="633984" y="213360"/>
                  <a:pt x="585216" y="164592"/>
                </a:cubicBezTo>
                <a:cubicBezTo>
                  <a:pt x="578400" y="157776"/>
                  <a:pt x="581419" y="145180"/>
                  <a:pt x="576072" y="137160"/>
                </a:cubicBezTo>
                <a:cubicBezTo>
                  <a:pt x="556036" y="107106"/>
                  <a:pt x="546510" y="112525"/>
                  <a:pt x="521208" y="91440"/>
                </a:cubicBezTo>
                <a:cubicBezTo>
                  <a:pt x="511274" y="83161"/>
                  <a:pt x="502055" y="73942"/>
                  <a:pt x="493776" y="64008"/>
                </a:cubicBezTo>
                <a:cubicBezTo>
                  <a:pt x="486741" y="55565"/>
                  <a:pt x="480403" y="46406"/>
                  <a:pt x="475488" y="36576"/>
                </a:cubicBezTo>
                <a:cubicBezTo>
                  <a:pt x="471177" y="27955"/>
                  <a:pt x="473160" y="15960"/>
                  <a:pt x="466344" y="9144"/>
                </a:cubicBezTo>
                <a:cubicBezTo>
                  <a:pt x="459528" y="2328"/>
                  <a:pt x="448056" y="3048"/>
                  <a:pt x="438912" y="0"/>
                </a:cubicBezTo>
                <a:lnTo>
                  <a:pt x="384048" y="54864"/>
                </a:lnTo>
                <a:cubicBezTo>
                  <a:pt x="374904" y="64008"/>
                  <a:pt x="363789" y="71536"/>
                  <a:pt x="356616" y="82296"/>
                </a:cubicBezTo>
                <a:cubicBezTo>
                  <a:pt x="350520" y="91440"/>
                  <a:pt x="346910" y="102863"/>
                  <a:pt x="338328" y="109728"/>
                </a:cubicBezTo>
                <a:cubicBezTo>
                  <a:pt x="330802" y="115749"/>
                  <a:pt x="319322" y="114191"/>
                  <a:pt x="310896" y="118872"/>
                </a:cubicBezTo>
                <a:cubicBezTo>
                  <a:pt x="291683" y="129546"/>
                  <a:pt x="274320" y="143256"/>
                  <a:pt x="256032" y="155448"/>
                </a:cubicBezTo>
                <a:lnTo>
                  <a:pt x="228600" y="173736"/>
                </a:lnTo>
                <a:cubicBezTo>
                  <a:pt x="179832" y="246888"/>
                  <a:pt x="243840" y="158496"/>
                  <a:pt x="182880" y="219456"/>
                </a:cubicBezTo>
                <a:cubicBezTo>
                  <a:pt x="105797" y="296539"/>
                  <a:pt x="214944" y="199950"/>
                  <a:pt x="155448" y="274320"/>
                </a:cubicBezTo>
                <a:cubicBezTo>
                  <a:pt x="148583" y="282902"/>
                  <a:pt x="137160" y="286512"/>
                  <a:pt x="128016" y="292608"/>
                </a:cubicBezTo>
                <a:cubicBezTo>
                  <a:pt x="76200" y="370332"/>
                  <a:pt x="161544" y="249936"/>
                  <a:pt x="54864" y="356616"/>
                </a:cubicBezTo>
                <a:cubicBezTo>
                  <a:pt x="45720" y="365760"/>
                  <a:pt x="37366" y="375769"/>
                  <a:pt x="27432" y="384048"/>
                </a:cubicBezTo>
                <a:cubicBezTo>
                  <a:pt x="18989" y="391083"/>
                  <a:pt x="0" y="402336"/>
                  <a:pt x="0" y="4023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Freeform 8"/>
          <p:cNvSpPr/>
          <p:nvPr/>
        </p:nvSpPr>
        <p:spPr>
          <a:xfrm>
            <a:off x="688823" y="4327342"/>
            <a:ext cx="1433488" cy="1325563"/>
          </a:xfrm>
          <a:custGeom>
            <a:avLst/>
            <a:gdLst>
              <a:gd name="connsiteX0" fmla="*/ 54864 w 889411"/>
              <a:gd name="connsiteY0" fmla="*/ 402336 h 823270"/>
              <a:gd name="connsiteX1" fmla="*/ 100584 w 889411"/>
              <a:gd name="connsiteY1" fmla="*/ 429768 h 823270"/>
              <a:gd name="connsiteX2" fmla="*/ 146304 w 889411"/>
              <a:gd name="connsiteY2" fmla="*/ 484632 h 823270"/>
              <a:gd name="connsiteX3" fmla="*/ 173736 w 889411"/>
              <a:gd name="connsiteY3" fmla="*/ 502920 h 823270"/>
              <a:gd name="connsiteX4" fmla="*/ 210312 w 889411"/>
              <a:gd name="connsiteY4" fmla="*/ 557784 h 823270"/>
              <a:gd name="connsiteX5" fmla="*/ 246888 w 889411"/>
              <a:gd name="connsiteY5" fmla="*/ 612648 h 823270"/>
              <a:gd name="connsiteX6" fmla="*/ 301752 w 889411"/>
              <a:gd name="connsiteY6" fmla="*/ 694944 h 823270"/>
              <a:gd name="connsiteX7" fmla="*/ 320040 w 889411"/>
              <a:gd name="connsiteY7" fmla="*/ 722376 h 823270"/>
              <a:gd name="connsiteX8" fmla="*/ 338328 w 889411"/>
              <a:gd name="connsiteY8" fmla="*/ 749808 h 823270"/>
              <a:gd name="connsiteX9" fmla="*/ 365760 w 889411"/>
              <a:gd name="connsiteY9" fmla="*/ 768096 h 823270"/>
              <a:gd name="connsiteX10" fmla="*/ 420624 w 889411"/>
              <a:gd name="connsiteY10" fmla="*/ 786384 h 823270"/>
              <a:gd name="connsiteX11" fmla="*/ 438912 w 889411"/>
              <a:gd name="connsiteY11" fmla="*/ 813816 h 823270"/>
              <a:gd name="connsiteX12" fmla="*/ 466344 w 889411"/>
              <a:gd name="connsiteY12" fmla="*/ 822960 h 823270"/>
              <a:gd name="connsiteX13" fmla="*/ 521208 w 889411"/>
              <a:gd name="connsiteY13" fmla="*/ 777240 h 823270"/>
              <a:gd name="connsiteX14" fmla="*/ 548640 w 889411"/>
              <a:gd name="connsiteY14" fmla="*/ 758952 h 823270"/>
              <a:gd name="connsiteX15" fmla="*/ 576072 w 889411"/>
              <a:gd name="connsiteY15" fmla="*/ 731520 h 823270"/>
              <a:gd name="connsiteX16" fmla="*/ 630936 w 889411"/>
              <a:gd name="connsiteY16" fmla="*/ 694944 h 823270"/>
              <a:gd name="connsiteX17" fmla="*/ 658368 w 889411"/>
              <a:gd name="connsiteY17" fmla="*/ 667512 h 823270"/>
              <a:gd name="connsiteX18" fmla="*/ 713232 w 889411"/>
              <a:gd name="connsiteY18" fmla="*/ 621792 h 823270"/>
              <a:gd name="connsiteX19" fmla="*/ 731520 w 889411"/>
              <a:gd name="connsiteY19" fmla="*/ 585216 h 823270"/>
              <a:gd name="connsiteX20" fmla="*/ 758952 w 889411"/>
              <a:gd name="connsiteY20" fmla="*/ 557784 h 823270"/>
              <a:gd name="connsiteX21" fmla="*/ 795528 w 889411"/>
              <a:gd name="connsiteY21" fmla="*/ 502920 h 823270"/>
              <a:gd name="connsiteX22" fmla="*/ 850392 w 889411"/>
              <a:gd name="connsiteY22" fmla="*/ 466344 h 823270"/>
              <a:gd name="connsiteX23" fmla="*/ 859536 w 889411"/>
              <a:gd name="connsiteY23" fmla="*/ 402336 h 823270"/>
              <a:gd name="connsiteX24" fmla="*/ 832104 w 889411"/>
              <a:gd name="connsiteY24" fmla="*/ 374904 h 823270"/>
              <a:gd name="connsiteX25" fmla="*/ 804672 w 889411"/>
              <a:gd name="connsiteY25" fmla="*/ 356616 h 823270"/>
              <a:gd name="connsiteX26" fmla="*/ 786384 w 889411"/>
              <a:gd name="connsiteY26" fmla="*/ 329184 h 823270"/>
              <a:gd name="connsiteX27" fmla="*/ 731520 w 889411"/>
              <a:gd name="connsiteY27" fmla="*/ 292608 h 823270"/>
              <a:gd name="connsiteX28" fmla="*/ 676656 w 889411"/>
              <a:gd name="connsiteY28" fmla="*/ 246888 h 823270"/>
              <a:gd name="connsiteX29" fmla="*/ 621792 w 889411"/>
              <a:gd name="connsiteY29" fmla="*/ 201168 h 823270"/>
              <a:gd name="connsiteX30" fmla="*/ 585216 w 889411"/>
              <a:gd name="connsiteY30" fmla="*/ 164592 h 823270"/>
              <a:gd name="connsiteX31" fmla="*/ 576072 w 889411"/>
              <a:gd name="connsiteY31" fmla="*/ 137160 h 823270"/>
              <a:gd name="connsiteX32" fmla="*/ 521208 w 889411"/>
              <a:gd name="connsiteY32" fmla="*/ 91440 h 823270"/>
              <a:gd name="connsiteX33" fmla="*/ 493776 w 889411"/>
              <a:gd name="connsiteY33" fmla="*/ 64008 h 823270"/>
              <a:gd name="connsiteX34" fmla="*/ 475488 w 889411"/>
              <a:gd name="connsiteY34" fmla="*/ 36576 h 823270"/>
              <a:gd name="connsiteX35" fmla="*/ 466344 w 889411"/>
              <a:gd name="connsiteY35" fmla="*/ 9144 h 823270"/>
              <a:gd name="connsiteX36" fmla="*/ 438912 w 889411"/>
              <a:gd name="connsiteY36" fmla="*/ 0 h 823270"/>
              <a:gd name="connsiteX37" fmla="*/ 384048 w 889411"/>
              <a:gd name="connsiteY37" fmla="*/ 54864 h 823270"/>
              <a:gd name="connsiteX38" fmla="*/ 356616 w 889411"/>
              <a:gd name="connsiteY38" fmla="*/ 82296 h 823270"/>
              <a:gd name="connsiteX39" fmla="*/ 338328 w 889411"/>
              <a:gd name="connsiteY39" fmla="*/ 109728 h 823270"/>
              <a:gd name="connsiteX40" fmla="*/ 310896 w 889411"/>
              <a:gd name="connsiteY40" fmla="*/ 118872 h 823270"/>
              <a:gd name="connsiteX41" fmla="*/ 256032 w 889411"/>
              <a:gd name="connsiteY41" fmla="*/ 155448 h 823270"/>
              <a:gd name="connsiteX42" fmla="*/ 228600 w 889411"/>
              <a:gd name="connsiteY42" fmla="*/ 173736 h 823270"/>
              <a:gd name="connsiteX43" fmla="*/ 182880 w 889411"/>
              <a:gd name="connsiteY43" fmla="*/ 219456 h 823270"/>
              <a:gd name="connsiteX44" fmla="*/ 155448 w 889411"/>
              <a:gd name="connsiteY44" fmla="*/ 274320 h 823270"/>
              <a:gd name="connsiteX45" fmla="*/ 128016 w 889411"/>
              <a:gd name="connsiteY45" fmla="*/ 292608 h 823270"/>
              <a:gd name="connsiteX46" fmla="*/ 54864 w 889411"/>
              <a:gd name="connsiteY46" fmla="*/ 356616 h 823270"/>
              <a:gd name="connsiteX47" fmla="*/ 27432 w 889411"/>
              <a:gd name="connsiteY47" fmla="*/ 384048 h 823270"/>
              <a:gd name="connsiteX48" fmla="*/ 0 w 889411"/>
              <a:gd name="connsiteY48" fmla="*/ 402336 h 82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9411" h="823270">
                <a:moveTo>
                  <a:pt x="54864" y="402336"/>
                </a:moveTo>
                <a:cubicBezTo>
                  <a:pt x="70104" y="411480"/>
                  <a:pt x="86366" y="419104"/>
                  <a:pt x="100584" y="429768"/>
                </a:cubicBezTo>
                <a:cubicBezTo>
                  <a:pt x="160504" y="474708"/>
                  <a:pt x="99837" y="438165"/>
                  <a:pt x="146304" y="484632"/>
                </a:cubicBezTo>
                <a:cubicBezTo>
                  <a:pt x="154075" y="492403"/>
                  <a:pt x="164592" y="496824"/>
                  <a:pt x="173736" y="502920"/>
                </a:cubicBezTo>
                <a:cubicBezTo>
                  <a:pt x="191224" y="555383"/>
                  <a:pt x="170357" y="506413"/>
                  <a:pt x="210312" y="557784"/>
                </a:cubicBezTo>
                <a:cubicBezTo>
                  <a:pt x="223806" y="575134"/>
                  <a:pt x="234696" y="594360"/>
                  <a:pt x="246888" y="612648"/>
                </a:cubicBezTo>
                <a:lnTo>
                  <a:pt x="301752" y="694944"/>
                </a:lnTo>
                <a:lnTo>
                  <a:pt x="320040" y="722376"/>
                </a:lnTo>
                <a:cubicBezTo>
                  <a:pt x="326136" y="731520"/>
                  <a:pt x="329184" y="743712"/>
                  <a:pt x="338328" y="749808"/>
                </a:cubicBezTo>
                <a:cubicBezTo>
                  <a:pt x="347472" y="755904"/>
                  <a:pt x="355717" y="763633"/>
                  <a:pt x="365760" y="768096"/>
                </a:cubicBezTo>
                <a:cubicBezTo>
                  <a:pt x="383376" y="775925"/>
                  <a:pt x="420624" y="786384"/>
                  <a:pt x="420624" y="786384"/>
                </a:cubicBezTo>
                <a:cubicBezTo>
                  <a:pt x="426720" y="795528"/>
                  <a:pt x="430330" y="806951"/>
                  <a:pt x="438912" y="813816"/>
                </a:cubicBezTo>
                <a:cubicBezTo>
                  <a:pt x="446438" y="819837"/>
                  <a:pt x="456837" y="824545"/>
                  <a:pt x="466344" y="822960"/>
                </a:cubicBezTo>
                <a:cubicBezTo>
                  <a:pt x="483371" y="820122"/>
                  <a:pt x="510909" y="785822"/>
                  <a:pt x="521208" y="777240"/>
                </a:cubicBezTo>
                <a:cubicBezTo>
                  <a:pt x="529651" y="770205"/>
                  <a:pt x="540197" y="765987"/>
                  <a:pt x="548640" y="758952"/>
                </a:cubicBezTo>
                <a:cubicBezTo>
                  <a:pt x="558574" y="750673"/>
                  <a:pt x="565864" y="739459"/>
                  <a:pt x="576072" y="731520"/>
                </a:cubicBezTo>
                <a:cubicBezTo>
                  <a:pt x="593422" y="718026"/>
                  <a:pt x="615394" y="710486"/>
                  <a:pt x="630936" y="694944"/>
                </a:cubicBezTo>
                <a:cubicBezTo>
                  <a:pt x="640080" y="685800"/>
                  <a:pt x="648434" y="675791"/>
                  <a:pt x="658368" y="667512"/>
                </a:cubicBezTo>
                <a:cubicBezTo>
                  <a:pt x="686675" y="643923"/>
                  <a:pt x="689661" y="654792"/>
                  <a:pt x="713232" y="621792"/>
                </a:cubicBezTo>
                <a:cubicBezTo>
                  <a:pt x="721155" y="610700"/>
                  <a:pt x="723597" y="596308"/>
                  <a:pt x="731520" y="585216"/>
                </a:cubicBezTo>
                <a:cubicBezTo>
                  <a:pt x="739036" y="574693"/>
                  <a:pt x="751013" y="567992"/>
                  <a:pt x="758952" y="557784"/>
                </a:cubicBezTo>
                <a:cubicBezTo>
                  <a:pt x="772446" y="540434"/>
                  <a:pt x="777240" y="515112"/>
                  <a:pt x="795528" y="502920"/>
                </a:cubicBezTo>
                <a:lnTo>
                  <a:pt x="850392" y="466344"/>
                </a:lnTo>
                <a:cubicBezTo>
                  <a:pt x="892315" y="403460"/>
                  <a:pt x="907820" y="418431"/>
                  <a:pt x="859536" y="402336"/>
                </a:cubicBezTo>
                <a:cubicBezTo>
                  <a:pt x="850392" y="393192"/>
                  <a:pt x="842038" y="383183"/>
                  <a:pt x="832104" y="374904"/>
                </a:cubicBezTo>
                <a:cubicBezTo>
                  <a:pt x="823661" y="367869"/>
                  <a:pt x="812443" y="364387"/>
                  <a:pt x="804672" y="356616"/>
                </a:cubicBezTo>
                <a:cubicBezTo>
                  <a:pt x="796901" y="348845"/>
                  <a:pt x="794655" y="336421"/>
                  <a:pt x="786384" y="329184"/>
                </a:cubicBezTo>
                <a:cubicBezTo>
                  <a:pt x="769843" y="314710"/>
                  <a:pt x="747062" y="308150"/>
                  <a:pt x="731520" y="292608"/>
                </a:cubicBezTo>
                <a:cubicBezTo>
                  <a:pt x="651377" y="212465"/>
                  <a:pt x="753039" y="310541"/>
                  <a:pt x="676656" y="246888"/>
                </a:cubicBezTo>
                <a:cubicBezTo>
                  <a:pt x="606250" y="188216"/>
                  <a:pt x="689900" y="246574"/>
                  <a:pt x="621792" y="201168"/>
                </a:cubicBezTo>
                <a:cubicBezTo>
                  <a:pt x="597408" y="128016"/>
                  <a:pt x="633984" y="213360"/>
                  <a:pt x="585216" y="164592"/>
                </a:cubicBezTo>
                <a:cubicBezTo>
                  <a:pt x="578400" y="157776"/>
                  <a:pt x="581419" y="145180"/>
                  <a:pt x="576072" y="137160"/>
                </a:cubicBezTo>
                <a:cubicBezTo>
                  <a:pt x="556036" y="107106"/>
                  <a:pt x="546510" y="112525"/>
                  <a:pt x="521208" y="91440"/>
                </a:cubicBezTo>
                <a:cubicBezTo>
                  <a:pt x="511274" y="83161"/>
                  <a:pt x="502055" y="73942"/>
                  <a:pt x="493776" y="64008"/>
                </a:cubicBezTo>
                <a:cubicBezTo>
                  <a:pt x="486741" y="55565"/>
                  <a:pt x="480403" y="46406"/>
                  <a:pt x="475488" y="36576"/>
                </a:cubicBezTo>
                <a:cubicBezTo>
                  <a:pt x="471177" y="27955"/>
                  <a:pt x="473160" y="15960"/>
                  <a:pt x="466344" y="9144"/>
                </a:cubicBezTo>
                <a:cubicBezTo>
                  <a:pt x="459528" y="2328"/>
                  <a:pt x="448056" y="3048"/>
                  <a:pt x="438912" y="0"/>
                </a:cubicBezTo>
                <a:lnTo>
                  <a:pt x="384048" y="54864"/>
                </a:lnTo>
                <a:cubicBezTo>
                  <a:pt x="374904" y="64008"/>
                  <a:pt x="363789" y="71536"/>
                  <a:pt x="356616" y="82296"/>
                </a:cubicBezTo>
                <a:cubicBezTo>
                  <a:pt x="350520" y="91440"/>
                  <a:pt x="346910" y="102863"/>
                  <a:pt x="338328" y="109728"/>
                </a:cubicBezTo>
                <a:cubicBezTo>
                  <a:pt x="330802" y="115749"/>
                  <a:pt x="319322" y="114191"/>
                  <a:pt x="310896" y="118872"/>
                </a:cubicBezTo>
                <a:cubicBezTo>
                  <a:pt x="291683" y="129546"/>
                  <a:pt x="274320" y="143256"/>
                  <a:pt x="256032" y="155448"/>
                </a:cubicBezTo>
                <a:lnTo>
                  <a:pt x="228600" y="173736"/>
                </a:lnTo>
                <a:cubicBezTo>
                  <a:pt x="179832" y="246888"/>
                  <a:pt x="243840" y="158496"/>
                  <a:pt x="182880" y="219456"/>
                </a:cubicBezTo>
                <a:cubicBezTo>
                  <a:pt x="105797" y="296539"/>
                  <a:pt x="214944" y="199950"/>
                  <a:pt x="155448" y="274320"/>
                </a:cubicBezTo>
                <a:cubicBezTo>
                  <a:pt x="148583" y="282902"/>
                  <a:pt x="137160" y="286512"/>
                  <a:pt x="128016" y="292608"/>
                </a:cubicBezTo>
                <a:cubicBezTo>
                  <a:pt x="76200" y="370332"/>
                  <a:pt x="161544" y="249936"/>
                  <a:pt x="54864" y="356616"/>
                </a:cubicBezTo>
                <a:cubicBezTo>
                  <a:pt x="45720" y="365760"/>
                  <a:pt x="37366" y="375769"/>
                  <a:pt x="27432" y="384048"/>
                </a:cubicBezTo>
                <a:cubicBezTo>
                  <a:pt x="18989" y="391083"/>
                  <a:pt x="0" y="402336"/>
                  <a:pt x="0" y="4023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Freeform 9"/>
          <p:cNvSpPr/>
          <p:nvPr/>
        </p:nvSpPr>
        <p:spPr>
          <a:xfrm>
            <a:off x="9520003" y="1930399"/>
            <a:ext cx="1441507" cy="1411111"/>
          </a:xfrm>
          <a:custGeom>
            <a:avLst/>
            <a:gdLst>
              <a:gd name="connsiteX0" fmla="*/ 54864 w 889411"/>
              <a:gd name="connsiteY0" fmla="*/ 402336 h 823270"/>
              <a:gd name="connsiteX1" fmla="*/ 100584 w 889411"/>
              <a:gd name="connsiteY1" fmla="*/ 429768 h 823270"/>
              <a:gd name="connsiteX2" fmla="*/ 146304 w 889411"/>
              <a:gd name="connsiteY2" fmla="*/ 484632 h 823270"/>
              <a:gd name="connsiteX3" fmla="*/ 173736 w 889411"/>
              <a:gd name="connsiteY3" fmla="*/ 502920 h 823270"/>
              <a:gd name="connsiteX4" fmla="*/ 210312 w 889411"/>
              <a:gd name="connsiteY4" fmla="*/ 557784 h 823270"/>
              <a:gd name="connsiteX5" fmla="*/ 246888 w 889411"/>
              <a:gd name="connsiteY5" fmla="*/ 612648 h 823270"/>
              <a:gd name="connsiteX6" fmla="*/ 301752 w 889411"/>
              <a:gd name="connsiteY6" fmla="*/ 694944 h 823270"/>
              <a:gd name="connsiteX7" fmla="*/ 320040 w 889411"/>
              <a:gd name="connsiteY7" fmla="*/ 722376 h 823270"/>
              <a:gd name="connsiteX8" fmla="*/ 338328 w 889411"/>
              <a:gd name="connsiteY8" fmla="*/ 749808 h 823270"/>
              <a:gd name="connsiteX9" fmla="*/ 365760 w 889411"/>
              <a:gd name="connsiteY9" fmla="*/ 768096 h 823270"/>
              <a:gd name="connsiteX10" fmla="*/ 420624 w 889411"/>
              <a:gd name="connsiteY10" fmla="*/ 786384 h 823270"/>
              <a:gd name="connsiteX11" fmla="*/ 438912 w 889411"/>
              <a:gd name="connsiteY11" fmla="*/ 813816 h 823270"/>
              <a:gd name="connsiteX12" fmla="*/ 466344 w 889411"/>
              <a:gd name="connsiteY12" fmla="*/ 822960 h 823270"/>
              <a:gd name="connsiteX13" fmla="*/ 521208 w 889411"/>
              <a:gd name="connsiteY13" fmla="*/ 777240 h 823270"/>
              <a:gd name="connsiteX14" fmla="*/ 548640 w 889411"/>
              <a:gd name="connsiteY14" fmla="*/ 758952 h 823270"/>
              <a:gd name="connsiteX15" fmla="*/ 576072 w 889411"/>
              <a:gd name="connsiteY15" fmla="*/ 731520 h 823270"/>
              <a:gd name="connsiteX16" fmla="*/ 630936 w 889411"/>
              <a:gd name="connsiteY16" fmla="*/ 694944 h 823270"/>
              <a:gd name="connsiteX17" fmla="*/ 658368 w 889411"/>
              <a:gd name="connsiteY17" fmla="*/ 667512 h 823270"/>
              <a:gd name="connsiteX18" fmla="*/ 713232 w 889411"/>
              <a:gd name="connsiteY18" fmla="*/ 621792 h 823270"/>
              <a:gd name="connsiteX19" fmla="*/ 731520 w 889411"/>
              <a:gd name="connsiteY19" fmla="*/ 585216 h 823270"/>
              <a:gd name="connsiteX20" fmla="*/ 758952 w 889411"/>
              <a:gd name="connsiteY20" fmla="*/ 557784 h 823270"/>
              <a:gd name="connsiteX21" fmla="*/ 795528 w 889411"/>
              <a:gd name="connsiteY21" fmla="*/ 502920 h 823270"/>
              <a:gd name="connsiteX22" fmla="*/ 850392 w 889411"/>
              <a:gd name="connsiteY22" fmla="*/ 466344 h 823270"/>
              <a:gd name="connsiteX23" fmla="*/ 859536 w 889411"/>
              <a:gd name="connsiteY23" fmla="*/ 402336 h 823270"/>
              <a:gd name="connsiteX24" fmla="*/ 832104 w 889411"/>
              <a:gd name="connsiteY24" fmla="*/ 374904 h 823270"/>
              <a:gd name="connsiteX25" fmla="*/ 804672 w 889411"/>
              <a:gd name="connsiteY25" fmla="*/ 356616 h 823270"/>
              <a:gd name="connsiteX26" fmla="*/ 786384 w 889411"/>
              <a:gd name="connsiteY26" fmla="*/ 329184 h 823270"/>
              <a:gd name="connsiteX27" fmla="*/ 731520 w 889411"/>
              <a:gd name="connsiteY27" fmla="*/ 292608 h 823270"/>
              <a:gd name="connsiteX28" fmla="*/ 676656 w 889411"/>
              <a:gd name="connsiteY28" fmla="*/ 246888 h 823270"/>
              <a:gd name="connsiteX29" fmla="*/ 621792 w 889411"/>
              <a:gd name="connsiteY29" fmla="*/ 201168 h 823270"/>
              <a:gd name="connsiteX30" fmla="*/ 585216 w 889411"/>
              <a:gd name="connsiteY30" fmla="*/ 164592 h 823270"/>
              <a:gd name="connsiteX31" fmla="*/ 576072 w 889411"/>
              <a:gd name="connsiteY31" fmla="*/ 137160 h 823270"/>
              <a:gd name="connsiteX32" fmla="*/ 521208 w 889411"/>
              <a:gd name="connsiteY32" fmla="*/ 91440 h 823270"/>
              <a:gd name="connsiteX33" fmla="*/ 493776 w 889411"/>
              <a:gd name="connsiteY33" fmla="*/ 64008 h 823270"/>
              <a:gd name="connsiteX34" fmla="*/ 475488 w 889411"/>
              <a:gd name="connsiteY34" fmla="*/ 36576 h 823270"/>
              <a:gd name="connsiteX35" fmla="*/ 466344 w 889411"/>
              <a:gd name="connsiteY35" fmla="*/ 9144 h 823270"/>
              <a:gd name="connsiteX36" fmla="*/ 438912 w 889411"/>
              <a:gd name="connsiteY36" fmla="*/ 0 h 823270"/>
              <a:gd name="connsiteX37" fmla="*/ 384048 w 889411"/>
              <a:gd name="connsiteY37" fmla="*/ 54864 h 823270"/>
              <a:gd name="connsiteX38" fmla="*/ 356616 w 889411"/>
              <a:gd name="connsiteY38" fmla="*/ 82296 h 823270"/>
              <a:gd name="connsiteX39" fmla="*/ 338328 w 889411"/>
              <a:gd name="connsiteY39" fmla="*/ 109728 h 823270"/>
              <a:gd name="connsiteX40" fmla="*/ 310896 w 889411"/>
              <a:gd name="connsiteY40" fmla="*/ 118872 h 823270"/>
              <a:gd name="connsiteX41" fmla="*/ 256032 w 889411"/>
              <a:gd name="connsiteY41" fmla="*/ 155448 h 823270"/>
              <a:gd name="connsiteX42" fmla="*/ 228600 w 889411"/>
              <a:gd name="connsiteY42" fmla="*/ 173736 h 823270"/>
              <a:gd name="connsiteX43" fmla="*/ 182880 w 889411"/>
              <a:gd name="connsiteY43" fmla="*/ 219456 h 823270"/>
              <a:gd name="connsiteX44" fmla="*/ 155448 w 889411"/>
              <a:gd name="connsiteY44" fmla="*/ 274320 h 823270"/>
              <a:gd name="connsiteX45" fmla="*/ 128016 w 889411"/>
              <a:gd name="connsiteY45" fmla="*/ 292608 h 823270"/>
              <a:gd name="connsiteX46" fmla="*/ 54864 w 889411"/>
              <a:gd name="connsiteY46" fmla="*/ 356616 h 823270"/>
              <a:gd name="connsiteX47" fmla="*/ 27432 w 889411"/>
              <a:gd name="connsiteY47" fmla="*/ 384048 h 823270"/>
              <a:gd name="connsiteX48" fmla="*/ 0 w 889411"/>
              <a:gd name="connsiteY48" fmla="*/ 402336 h 82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9411" h="823270">
                <a:moveTo>
                  <a:pt x="54864" y="402336"/>
                </a:moveTo>
                <a:cubicBezTo>
                  <a:pt x="70104" y="411480"/>
                  <a:pt x="86366" y="419104"/>
                  <a:pt x="100584" y="429768"/>
                </a:cubicBezTo>
                <a:cubicBezTo>
                  <a:pt x="160504" y="474708"/>
                  <a:pt x="99837" y="438165"/>
                  <a:pt x="146304" y="484632"/>
                </a:cubicBezTo>
                <a:cubicBezTo>
                  <a:pt x="154075" y="492403"/>
                  <a:pt x="164592" y="496824"/>
                  <a:pt x="173736" y="502920"/>
                </a:cubicBezTo>
                <a:cubicBezTo>
                  <a:pt x="191224" y="555383"/>
                  <a:pt x="170357" y="506413"/>
                  <a:pt x="210312" y="557784"/>
                </a:cubicBezTo>
                <a:cubicBezTo>
                  <a:pt x="223806" y="575134"/>
                  <a:pt x="234696" y="594360"/>
                  <a:pt x="246888" y="612648"/>
                </a:cubicBezTo>
                <a:lnTo>
                  <a:pt x="301752" y="694944"/>
                </a:lnTo>
                <a:lnTo>
                  <a:pt x="320040" y="722376"/>
                </a:lnTo>
                <a:cubicBezTo>
                  <a:pt x="326136" y="731520"/>
                  <a:pt x="329184" y="743712"/>
                  <a:pt x="338328" y="749808"/>
                </a:cubicBezTo>
                <a:cubicBezTo>
                  <a:pt x="347472" y="755904"/>
                  <a:pt x="355717" y="763633"/>
                  <a:pt x="365760" y="768096"/>
                </a:cubicBezTo>
                <a:cubicBezTo>
                  <a:pt x="383376" y="775925"/>
                  <a:pt x="420624" y="786384"/>
                  <a:pt x="420624" y="786384"/>
                </a:cubicBezTo>
                <a:cubicBezTo>
                  <a:pt x="426720" y="795528"/>
                  <a:pt x="430330" y="806951"/>
                  <a:pt x="438912" y="813816"/>
                </a:cubicBezTo>
                <a:cubicBezTo>
                  <a:pt x="446438" y="819837"/>
                  <a:pt x="456837" y="824545"/>
                  <a:pt x="466344" y="822960"/>
                </a:cubicBezTo>
                <a:cubicBezTo>
                  <a:pt x="483371" y="820122"/>
                  <a:pt x="510909" y="785822"/>
                  <a:pt x="521208" y="777240"/>
                </a:cubicBezTo>
                <a:cubicBezTo>
                  <a:pt x="529651" y="770205"/>
                  <a:pt x="540197" y="765987"/>
                  <a:pt x="548640" y="758952"/>
                </a:cubicBezTo>
                <a:cubicBezTo>
                  <a:pt x="558574" y="750673"/>
                  <a:pt x="565864" y="739459"/>
                  <a:pt x="576072" y="731520"/>
                </a:cubicBezTo>
                <a:cubicBezTo>
                  <a:pt x="593422" y="718026"/>
                  <a:pt x="615394" y="710486"/>
                  <a:pt x="630936" y="694944"/>
                </a:cubicBezTo>
                <a:cubicBezTo>
                  <a:pt x="640080" y="685800"/>
                  <a:pt x="648434" y="675791"/>
                  <a:pt x="658368" y="667512"/>
                </a:cubicBezTo>
                <a:cubicBezTo>
                  <a:pt x="686675" y="643923"/>
                  <a:pt x="689661" y="654792"/>
                  <a:pt x="713232" y="621792"/>
                </a:cubicBezTo>
                <a:cubicBezTo>
                  <a:pt x="721155" y="610700"/>
                  <a:pt x="723597" y="596308"/>
                  <a:pt x="731520" y="585216"/>
                </a:cubicBezTo>
                <a:cubicBezTo>
                  <a:pt x="739036" y="574693"/>
                  <a:pt x="751013" y="567992"/>
                  <a:pt x="758952" y="557784"/>
                </a:cubicBezTo>
                <a:cubicBezTo>
                  <a:pt x="772446" y="540434"/>
                  <a:pt x="777240" y="515112"/>
                  <a:pt x="795528" y="502920"/>
                </a:cubicBezTo>
                <a:lnTo>
                  <a:pt x="850392" y="466344"/>
                </a:lnTo>
                <a:cubicBezTo>
                  <a:pt x="892315" y="403460"/>
                  <a:pt x="907820" y="418431"/>
                  <a:pt x="859536" y="402336"/>
                </a:cubicBezTo>
                <a:cubicBezTo>
                  <a:pt x="850392" y="393192"/>
                  <a:pt x="842038" y="383183"/>
                  <a:pt x="832104" y="374904"/>
                </a:cubicBezTo>
                <a:cubicBezTo>
                  <a:pt x="823661" y="367869"/>
                  <a:pt x="812443" y="364387"/>
                  <a:pt x="804672" y="356616"/>
                </a:cubicBezTo>
                <a:cubicBezTo>
                  <a:pt x="796901" y="348845"/>
                  <a:pt x="794655" y="336421"/>
                  <a:pt x="786384" y="329184"/>
                </a:cubicBezTo>
                <a:cubicBezTo>
                  <a:pt x="769843" y="314710"/>
                  <a:pt x="747062" y="308150"/>
                  <a:pt x="731520" y="292608"/>
                </a:cubicBezTo>
                <a:cubicBezTo>
                  <a:pt x="651377" y="212465"/>
                  <a:pt x="753039" y="310541"/>
                  <a:pt x="676656" y="246888"/>
                </a:cubicBezTo>
                <a:cubicBezTo>
                  <a:pt x="606250" y="188216"/>
                  <a:pt x="689900" y="246574"/>
                  <a:pt x="621792" y="201168"/>
                </a:cubicBezTo>
                <a:cubicBezTo>
                  <a:pt x="597408" y="128016"/>
                  <a:pt x="633984" y="213360"/>
                  <a:pt x="585216" y="164592"/>
                </a:cubicBezTo>
                <a:cubicBezTo>
                  <a:pt x="578400" y="157776"/>
                  <a:pt x="581419" y="145180"/>
                  <a:pt x="576072" y="137160"/>
                </a:cubicBezTo>
                <a:cubicBezTo>
                  <a:pt x="556036" y="107106"/>
                  <a:pt x="546510" y="112525"/>
                  <a:pt x="521208" y="91440"/>
                </a:cubicBezTo>
                <a:cubicBezTo>
                  <a:pt x="511274" y="83161"/>
                  <a:pt x="502055" y="73942"/>
                  <a:pt x="493776" y="64008"/>
                </a:cubicBezTo>
                <a:cubicBezTo>
                  <a:pt x="486741" y="55565"/>
                  <a:pt x="480403" y="46406"/>
                  <a:pt x="475488" y="36576"/>
                </a:cubicBezTo>
                <a:cubicBezTo>
                  <a:pt x="471177" y="27955"/>
                  <a:pt x="473160" y="15960"/>
                  <a:pt x="466344" y="9144"/>
                </a:cubicBezTo>
                <a:cubicBezTo>
                  <a:pt x="459528" y="2328"/>
                  <a:pt x="448056" y="3048"/>
                  <a:pt x="438912" y="0"/>
                </a:cubicBezTo>
                <a:lnTo>
                  <a:pt x="384048" y="54864"/>
                </a:lnTo>
                <a:cubicBezTo>
                  <a:pt x="374904" y="64008"/>
                  <a:pt x="363789" y="71536"/>
                  <a:pt x="356616" y="82296"/>
                </a:cubicBezTo>
                <a:cubicBezTo>
                  <a:pt x="350520" y="91440"/>
                  <a:pt x="346910" y="102863"/>
                  <a:pt x="338328" y="109728"/>
                </a:cubicBezTo>
                <a:cubicBezTo>
                  <a:pt x="330802" y="115749"/>
                  <a:pt x="319322" y="114191"/>
                  <a:pt x="310896" y="118872"/>
                </a:cubicBezTo>
                <a:cubicBezTo>
                  <a:pt x="291683" y="129546"/>
                  <a:pt x="274320" y="143256"/>
                  <a:pt x="256032" y="155448"/>
                </a:cubicBezTo>
                <a:lnTo>
                  <a:pt x="228600" y="173736"/>
                </a:lnTo>
                <a:cubicBezTo>
                  <a:pt x="179832" y="246888"/>
                  <a:pt x="243840" y="158496"/>
                  <a:pt x="182880" y="219456"/>
                </a:cubicBezTo>
                <a:cubicBezTo>
                  <a:pt x="105797" y="296539"/>
                  <a:pt x="214944" y="199950"/>
                  <a:pt x="155448" y="274320"/>
                </a:cubicBezTo>
                <a:cubicBezTo>
                  <a:pt x="148583" y="282902"/>
                  <a:pt x="137160" y="286512"/>
                  <a:pt x="128016" y="292608"/>
                </a:cubicBezTo>
                <a:cubicBezTo>
                  <a:pt x="76200" y="370332"/>
                  <a:pt x="161544" y="249936"/>
                  <a:pt x="54864" y="356616"/>
                </a:cubicBezTo>
                <a:cubicBezTo>
                  <a:pt x="45720" y="365760"/>
                  <a:pt x="37366" y="375769"/>
                  <a:pt x="27432" y="384048"/>
                </a:cubicBezTo>
                <a:cubicBezTo>
                  <a:pt x="18989" y="391083"/>
                  <a:pt x="0" y="402336"/>
                  <a:pt x="0" y="4023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Freeform 11"/>
          <p:cNvSpPr/>
          <p:nvPr/>
        </p:nvSpPr>
        <p:spPr>
          <a:xfrm rot="2478296">
            <a:off x="7308592" y="4498043"/>
            <a:ext cx="1478613" cy="1392653"/>
          </a:xfrm>
          <a:custGeom>
            <a:avLst/>
            <a:gdLst>
              <a:gd name="connsiteX0" fmla="*/ 54864 w 889411"/>
              <a:gd name="connsiteY0" fmla="*/ 402336 h 823270"/>
              <a:gd name="connsiteX1" fmla="*/ 100584 w 889411"/>
              <a:gd name="connsiteY1" fmla="*/ 429768 h 823270"/>
              <a:gd name="connsiteX2" fmla="*/ 146304 w 889411"/>
              <a:gd name="connsiteY2" fmla="*/ 484632 h 823270"/>
              <a:gd name="connsiteX3" fmla="*/ 173736 w 889411"/>
              <a:gd name="connsiteY3" fmla="*/ 502920 h 823270"/>
              <a:gd name="connsiteX4" fmla="*/ 210312 w 889411"/>
              <a:gd name="connsiteY4" fmla="*/ 557784 h 823270"/>
              <a:gd name="connsiteX5" fmla="*/ 246888 w 889411"/>
              <a:gd name="connsiteY5" fmla="*/ 612648 h 823270"/>
              <a:gd name="connsiteX6" fmla="*/ 301752 w 889411"/>
              <a:gd name="connsiteY6" fmla="*/ 694944 h 823270"/>
              <a:gd name="connsiteX7" fmla="*/ 320040 w 889411"/>
              <a:gd name="connsiteY7" fmla="*/ 722376 h 823270"/>
              <a:gd name="connsiteX8" fmla="*/ 338328 w 889411"/>
              <a:gd name="connsiteY8" fmla="*/ 749808 h 823270"/>
              <a:gd name="connsiteX9" fmla="*/ 365760 w 889411"/>
              <a:gd name="connsiteY9" fmla="*/ 768096 h 823270"/>
              <a:gd name="connsiteX10" fmla="*/ 420624 w 889411"/>
              <a:gd name="connsiteY10" fmla="*/ 786384 h 823270"/>
              <a:gd name="connsiteX11" fmla="*/ 438912 w 889411"/>
              <a:gd name="connsiteY11" fmla="*/ 813816 h 823270"/>
              <a:gd name="connsiteX12" fmla="*/ 466344 w 889411"/>
              <a:gd name="connsiteY12" fmla="*/ 822960 h 823270"/>
              <a:gd name="connsiteX13" fmla="*/ 521208 w 889411"/>
              <a:gd name="connsiteY13" fmla="*/ 777240 h 823270"/>
              <a:gd name="connsiteX14" fmla="*/ 548640 w 889411"/>
              <a:gd name="connsiteY14" fmla="*/ 758952 h 823270"/>
              <a:gd name="connsiteX15" fmla="*/ 576072 w 889411"/>
              <a:gd name="connsiteY15" fmla="*/ 731520 h 823270"/>
              <a:gd name="connsiteX16" fmla="*/ 630936 w 889411"/>
              <a:gd name="connsiteY16" fmla="*/ 694944 h 823270"/>
              <a:gd name="connsiteX17" fmla="*/ 658368 w 889411"/>
              <a:gd name="connsiteY17" fmla="*/ 667512 h 823270"/>
              <a:gd name="connsiteX18" fmla="*/ 713232 w 889411"/>
              <a:gd name="connsiteY18" fmla="*/ 621792 h 823270"/>
              <a:gd name="connsiteX19" fmla="*/ 731520 w 889411"/>
              <a:gd name="connsiteY19" fmla="*/ 585216 h 823270"/>
              <a:gd name="connsiteX20" fmla="*/ 758952 w 889411"/>
              <a:gd name="connsiteY20" fmla="*/ 557784 h 823270"/>
              <a:gd name="connsiteX21" fmla="*/ 795528 w 889411"/>
              <a:gd name="connsiteY21" fmla="*/ 502920 h 823270"/>
              <a:gd name="connsiteX22" fmla="*/ 850392 w 889411"/>
              <a:gd name="connsiteY22" fmla="*/ 466344 h 823270"/>
              <a:gd name="connsiteX23" fmla="*/ 859536 w 889411"/>
              <a:gd name="connsiteY23" fmla="*/ 402336 h 823270"/>
              <a:gd name="connsiteX24" fmla="*/ 832104 w 889411"/>
              <a:gd name="connsiteY24" fmla="*/ 374904 h 823270"/>
              <a:gd name="connsiteX25" fmla="*/ 804672 w 889411"/>
              <a:gd name="connsiteY25" fmla="*/ 356616 h 823270"/>
              <a:gd name="connsiteX26" fmla="*/ 786384 w 889411"/>
              <a:gd name="connsiteY26" fmla="*/ 329184 h 823270"/>
              <a:gd name="connsiteX27" fmla="*/ 731520 w 889411"/>
              <a:gd name="connsiteY27" fmla="*/ 292608 h 823270"/>
              <a:gd name="connsiteX28" fmla="*/ 676656 w 889411"/>
              <a:gd name="connsiteY28" fmla="*/ 246888 h 823270"/>
              <a:gd name="connsiteX29" fmla="*/ 621792 w 889411"/>
              <a:gd name="connsiteY29" fmla="*/ 201168 h 823270"/>
              <a:gd name="connsiteX30" fmla="*/ 585216 w 889411"/>
              <a:gd name="connsiteY30" fmla="*/ 164592 h 823270"/>
              <a:gd name="connsiteX31" fmla="*/ 576072 w 889411"/>
              <a:gd name="connsiteY31" fmla="*/ 137160 h 823270"/>
              <a:gd name="connsiteX32" fmla="*/ 521208 w 889411"/>
              <a:gd name="connsiteY32" fmla="*/ 91440 h 823270"/>
              <a:gd name="connsiteX33" fmla="*/ 493776 w 889411"/>
              <a:gd name="connsiteY33" fmla="*/ 64008 h 823270"/>
              <a:gd name="connsiteX34" fmla="*/ 475488 w 889411"/>
              <a:gd name="connsiteY34" fmla="*/ 36576 h 823270"/>
              <a:gd name="connsiteX35" fmla="*/ 466344 w 889411"/>
              <a:gd name="connsiteY35" fmla="*/ 9144 h 823270"/>
              <a:gd name="connsiteX36" fmla="*/ 438912 w 889411"/>
              <a:gd name="connsiteY36" fmla="*/ 0 h 823270"/>
              <a:gd name="connsiteX37" fmla="*/ 384048 w 889411"/>
              <a:gd name="connsiteY37" fmla="*/ 54864 h 823270"/>
              <a:gd name="connsiteX38" fmla="*/ 356616 w 889411"/>
              <a:gd name="connsiteY38" fmla="*/ 82296 h 823270"/>
              <a:gd name="connsiteX39" fmla="*/ 338328 w 889411"/>
              <a:gd name="connsiteY39" fmla="*/ 109728 h 823270"/>
              <a:gd name="connsiteX40" fmla="*/ 310896 w 889411"/>
              <a:gd name="connsiteY40" fmla="*/ 118872 h 823270"/>
              <a:gd name="connsiteX41" fmla="*/ 256032 w 889411"/>
              <a:gd name="connsiteY41" fmla="*/ 155448 h 823270"/>
              <a:gd name="connsiteX42" fmla="*/ 228600 w 889411"/>
              <a:gd name="connsiteY42" fmla="*/ 173736 h 823270"/>
              <a:gd name="connsiteX43" fmla="*/ 182880 w 889411"/>
              <a:gd name="connsiteY43" fmla="*/ 219456 h 823270"/>
              <a:gd name="connsiteX44" fmla="*/ 155448 w 889411"/>
              <a:gd name="connsiteY44" fmla="*/ 274320 h 823270"/>
              <a:gd name="connsiteX45" fmla="*/ 128016 w 889411"/>
              <a:gd name="connsiteY45" fmla="*/ 292608 h 823270"/>
              <a:gd name="connsiteX46" fmla="*/ 54864 w 889411"/>
              <a:gd name="connsiteY46" fmla="*/ 356616 h 823270"/>
              <a:gd name="connsiteX47" fmla="*/ 27432 w 889411"/>
              <a:gd name="connsiteY47" fmla="*/ 384048 h 823270"/>
              <a:gd name="connsiteX48" fmla="*/ 0 w 889411"/>
              <a:gd name="connsiteY48" fmla="*/ 402336 h 82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9411" h="823270">
                <a:moveTo>
                  <a:pt x="54864" y="402336"/>
                </a:moveTo>
                <a:cubicBezTo>
                  <a:pt x="70104" y="411480"/>
                  <a:pt x="86366" y="419104"/>
                  <a:pt x="100584" y="429768"/>
                </a:cubicBezTo>
                <a:cubicBezTo>
                  <a:pt x="160504" y="474708"/>
                  <a:pt x="99837" y="438165"/>
                  <a:pt x="146304" y="484632"/>
                </a:cubicBezTo>
                <a:cubicBezTo>
                  <a:pt x="154075" y="492403"/>
                  <a:pt x="164592" y="496824"/>
                  <a:pt x="173736" y="502920"/>
                </a:cubicBezTo>
                <a:cubicBezTo>
                  <a:pt x="191224" y="555383"/>
                  <a:pt x="170357" y="506413"/>
                  <a:pt x="210312" y="557784"/>
                </a:cubicBezTo>
                <a:cubicBezTo>
                  <a:pt x="223806" y="575134"/>
                  <a:pt x="234696" y="594360"/>
                  <a:pt x="246888" y="612648"/>
                </a:cubicBezTo>
                <a:lnTo>
                  <a:pt x="301752" y="694944"/>
                </a:lnTo>
                <a:lnTo>
                  <a:pt x="320040" y="722376"/>
                </a:lnTo>
                <a:cubicBezTo>
                  <a:pt x="326136" y="731520"/>
                  <a:pt x="329184" y="743712"/>
                  <a:pt x="338328" y="749808"/>
                </a:cubicBezTo>
                <a:cubicBezTo>
                  <a:pt x="347472" y="755904"/>
                  <a:pt x="355717" y="763633"/>
                  <a:pt x="365760" y="768096"/>
                </a:cubicBezTo>
                <a:cubicBezTo>
                  <a:pt x="383376" y="775925"/>
                  <a:pt x="420624" y="786384"/>
                  <a:pt x="420624" y="786384"/>
                </a:cubicBezTo>
                <a:cubicBezTo>
                  <a:pt x="426720" y="795528"/>
                  <a:pt x="430330" y="806951"/>
                  <a:pt x="438912" y="813816"/>
                </a:cubicBezTo>
                <a:cubicBezTo>
                  <a:pt x="446438" y="819837"/>
                  <a:pt x="456837" y="824545"/>
                  <a:pt x="466344" y="822960"/>
                </a:cubicBezTo>
                <a:cubicBezTo>
                  <a:pt x="483371" y="820122"/>
                  <a:pt x="510909" y="785822"/>
                  <a:pt x="521208" y="777240"/>
                </a:cubicBezTo>
                <a:cubicBezTo>
                  <a:pt x="529651" y="770205"/>
                  <a:pt x="540197" y="765987"/>
                  <a:pt x="548640" y="758952"/>
                </a:cubicBezTo>
                <a:cubicBezTo>
                  <a:pt x="558574" y="750673"/>
                  <a:pt x="565864" y="739459"/>
                  <a:pt x="576072" y="731520"/>
                </a:cubicBezTo>
                <a:cubicBezTo>
                  <a:pt x="593422" y="718026"/>
                  <a:pt x="615394" y="710486"/>
                  <a:pt x="630936" y="694944"/>
                </a:cubicBezTo>
                <a:cubicBezTo>
                  <a:pt x="640080" y="685800"/>
                  <a:pt x="648434" y="675791"/>
                  <a:pt x="658368" y="667512"/>
                </a:cubicBezTo>
                <a:cubicBezTo>
                  <a:pt x="686675" y="643923"/>
                  <a:pt x="689661" y="654792"/>
                  <a:pt x="713232" y="621792"/>
                </a:cubicBezTo>
                <a:cubicBezTo>
                  <a:pt x="721155" y="610700"/>
                  <a:pt x="723597" y="596308"/>
                  <a:pt x="731520" y="585216"/>
                </a:cubicBezTo>
                <a:cubicBezTo>
                  <a:pt x="739036" y="574693"/>
                  <a:pt x="751013" y="567992"/>
                  <a:pt x="758952" y="557784"/>
                </a:cubicBezTo>
                <a:cubicBezTo>
                  <a:pt x="772446" y="540434"/>
                  <a:pt x="777240" y="515112"/>
                  <a:pt x="795528" y="502920"/>
                </a:cubicBezTo>
                <a:lnTo>
                  <a:pt x="850392" y="466344"/>
                </a:lnTo>
                <a:cubicBezTo>
                  <a:pt x="892315" y="403460"/>
                  <a:pt x="907820" y="418431"/>
                  <a:pt x="859536" y="402336"/>
                </a:cubicBezTo>
                <a:cubicBezTo>
                  <a:pt x="850392" y="393192"/>
                  <a:pt x="842038" y="383183"/>
                  <a:pt x="832104" y="374904"/>
                </a:cubicBezTo>
                <a:cubicBezTo>
                  <a:pt x="823661" y="367869"/>
                  <a:pt x="812443" y="364387"/>
                  <a:pt x="804672" y="356616"/>
                </a:cubicBezTo>
                <a:cubicBezTo>
                  <a:pt x="796901" y="348845"/>
                  <a:pt x="794655" y="336421"/>
                  <a:pt x="786384" y="329184"/>
                </a:cubicBezTo>
                <a:cubicBezTo>
                  <a:pt x="769843" y="314710"/>
                  <a:pt x="747062" y="308150"/>
                  <a:pt x="731520" y="292608"/>
                </a:cubicBezTo>
                <a:cubicBezTo>
                  <a:pt x="651377" y="212465"/>
                  <a:pt x="753039" y="310541"/>
                  <a:pt x="676656" y="246888"/>
                </a:cubicBezTo>
                <a:cubicBezTo>
                  <a:pt x="606250" y="188216"/>
                  <a:pt x="689900" y="246574"/>
                  <a:pt x="621792" y="201168"/>
                </a:cubicBezTo>
                <a:cubicBezTo>
                  <a:pt x="597408" y="128016"/>
                  <a:pt x="633984" y="213360"/>
                  <a:pt x="585216" y="164592"/>
                </a:cubicBezTo>
                <a:cubicBezTo>
                  <a:pt x="578400" y="157776"/>
                  <a:pt x="581419" y="145180"/>
                  <a:pt x="576072" y="137160"/>
                </a:cubicBezTo>
                <a:cubicBezTo>
                  <a:pt x="556036" y="107106"/>
                  <a:pt x="546510" y="112525"/>
                  <a:pt x="521208" y="91440"/>
                </a:cubicBezTo>
                <a:cubicBezTo>
                  <a:pt x="511274" y="83161"/>
                  <a:pt x="502055" y="73942"/>
                  <a:pt x="493776" y="64008"/>
                </a:cubicBezTo>
                <a:cubicBezTo>
                  <a:pt x="486741" y="55565"/>
                  <a:pt x="480403" y="46406"/>
                  <a:pt x="475488" y="36576"/>
                </a:cubicBezTo>
                <a:cubicBezTo>
                  <a:pt x="471177" y="27955"/>
                  <a:pt x="473160" y="15960"/>
                  <a:pt x="466344" y="9144"/>
                </a:cubicBezTo>
                <a:cubicBezTo>
                  <a:pt x="459528" y="2328"/>
                  <a:pt x="448056" y="3048"/>
                  <a:pt x="438912" y="0"/>
                </a:cubicBezTo>
                <a:lnTo>
                  <a:pt x="384048" y="54864"/>
                </a:lnTo>
                <a:cubicBezTo>
                  <a:pt x="374904" y="64008"/>
                  <a:pt x="363789" y="71536"/>
                  <a:pt x="356616" y="82296"/>
                </a:cubicBezTo>
                <a:cubicBezTo>
                  <a:pt x="350520" y="91440"/>
                  <a:pt x="346910" y="102863"/>
                  <a:pt x="338328" y="109728"/>
                </a:cubicBezTo>
                <a:cubicBezTo>
                  <a:pt x="330802" y="115749"/>
                  <a:pt x="319322" y="114191"/>
                  <a:pt x="310896" y="118872"/>
                </a:cubicBezTo>
                <a:cubicBezTo>
                  <a:pt x="291683" y="129546"/>
                  <a:pt x="274320" y="143256"/>
                  <a:pt x="256032" y="155448"/>
                </a:cubicBezTo>
                <a:lnTo>
                  <a:pt x="228600" y="173736"/>
                </a:lnTo>
                <a:cubicBezTo>
                  <a:pt x="179832" y="246888"/>
                  <a:pt x="243840" y="158496"/>
                  <a:pt x="182880" y="219456"/>
                </a:cubicBezTo>
                <a:cubicBezTo>
                  <a:pt x="105797" y="296539"/>
                  <a:pt x="214944" y="199950"/>
                  <a:pt x="155448" y="274320"/>
                </a:cubicBezTo>
                <a:cubicBezTo>
                  <a:pt x="148583" y="282902"/>
                  <a:pt x="137160" y="286512"/>
                  <a:pt x="128016" y="292608"/>
                </a:cubicBezTo>
                <a:cubicBezTo>
                  <a:pt x="76200" y="370332"/>
                  <a:pt x="161544" y="249936"/>
                  <a:pt x="54864" y="356616"/>
                </a:cubicBezTo>
                <a:cubicBezTo>
                  <a:pt x="45720" y="365760"/>
                  <a:pt x="37366" y="375769"/>
                  <a:pt x="27432" y="384048"/>
                </a:cubicBezTo>
                <a:cubicBezTo>
                  <a:pt x="18989" y="391083"/>
                  <a:pt x="0" y="402336"/>
                  <a:pt x="0" y="4023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Freeform 12"/>
          <p:cNvSpPr/>
          <p:nvPr/>
        </p:nvSpPr>
        <p:spPr>
          <a:xfrm rot="15130952">
            <a:off x="9752115" y="4689132"/>
            <a:ext cx="1379065" cy="1454730"/>
          </a:xfrm>
          <a:custGeom>
            <a:avLst/>
            <a:gdLst>
              <a:gd name="connsiteX0" fmla="*/ 54864 w 889411"/>
              <a:gd name="connsiteY0" fmla="*/ 402336 h 823270"/>
              <a:gd name="connsiteX1" fmla="*/ 100584 w 889411"/>
              <a:gd name="connsiteY1" fmla="*/ 429768 h 823270"/>
              <a:gd name="connsiteX2" fmla="*/ 146304 w 889411"/>
              <a:gd name="connsiteY2" fmla="*/ 484632 h 823270"/>
              <a:gd name="connsiteX3" fmla="*/ 173736 w 889411"/>
              <a:gd name="connsiteY3" fmla="*/ 502920 h 823270"/>
              <a:gd name="connsiteX4" fmla="*/ 210312 w 889411"/>
              <a:gd name="connsiteY4" fmla="*/ 557784 h 823270"/>
              <a:gd name="connsiteX5" fmla="*/ 246888 w 889411"/>
              <a:gd name="connsiteY5" fmla="*/ 612648 h 823270"/>
              <a:gd name="connsiteX6" fmla="*/ 301752 w 889411"/>
              <a:gd name="connsiteY6" fmla="*/ 694944 h 823270"/>
              <a:gd name="connsiteX7" fmla="*/ 320040 w 889411"/>
              <a:gd name="connsiteY7" fmla="*/ 722376 h 823270"/>
              <a:gd name="connsiteX8" fmla="*/ 338328 w 889411"/>
              <a:gd name="connsiteY8" fmla="*/ 749808 h 823270"/>
              <a:gd name="connsiteX9" fmla="*/ 365760 w 889411"/>
              <a:gd name="connsiteY9" fmla="*/ 768096 h 823270"/>
              <a:gd name="connsiteX10" fmla="*/ 420624 w 889411"/>
              <a:gd name="connsiteY10" fmla="*/ 786384 h 823270"/>
              <a:gd name="connsiteX11" fmla="*/ 438912 w 889411"/>
              <a:gd name="connsiteY11" fmla="*/ 813816 h 823270"/>
              <a:gd name="connsiteX12" fmla="*/ 466344 w 889411"/>
              <a:gd name="connsiteY12" fmla="*/ 822960 h 823270"/>
              <a:gd name="connsiteX13" fmla="*/ 521208 w 889411"/>
              <a:gd name="connsiteY13" fmla="*/ 777240 h 823270"/>
              <a:gd name="connsiteX14" fmla="*/ 548640 w 889411"/>
              <a:gd name="connsiteY14" fmla="*/ 758952 h 823270"/>
              <a:gd name="connsiteX15" fmla="*/ 576072 w 889411"/>
              <a:gd name="connsiteY15" fmla="*/ 731520 h 823270"/>
              <a:gd name="connsiteX16" fmla="*/ 630936 w 889411"/>
              <a:gd name="connsiteY16" fmla="*/ 694944 h 823270"/>
              <a:gd name="connsiteX17" fmla="*/ 658368 w 889411"/>
              <a:gd name="connsiteY17" fmla="*/ 667512 h 823270"/>
              <a:gd name="connsiteX18" fmla="*/ 713232 w 889411"/>
              <a:gd name="connsiteY18" fmla="*/ 621792 h 823270"/>
              <a:gd name="connsiteX19" fmla="*/ 731520 w 889411"/>
              <a:gd name="connsiteY19" fmla="*/ 585216 h 823270"/>
              <a:gd name="connsiteX20" fmla="*/ 758952 w 889411"/>
              <a:gd name="connsiteY20" fmla="*/ 557784 h 823270"/>
              <a:gd name="connsiteX21" fmla="*/ 795528 w 889411"/>
              <a:gd name="connsiteY21" fmla="*/ 502920 h 823270"/>
              <a:gd name="connsiteX22" fmla="*/ 850392 w 889411"/>
              <a:gd name="connsiteY22" fmla="*/ 466344 h 823270"/>
              <a:gd name="connsiteX23" fmla="*/ 859536 w 889411"/>
              <a:gd name="connsiteY23" fmla="*/ 402336 h 823270"/>
              <a:gd name="connsiteX24" fmla="*/ 832104 w 889411"/>
              <a:gd name="connsiteY24" fmla="*/ 374904 h 823270"/>
              <a:gd name="connsiteX25" fmla="*/ 804672 w 889411"/>
              <a:gd name="connsiteY25" fmla="*/ 356616 h 823270"/>
              <a:gd name="connsiteX26" fmla="*/ 786384 w 889411"/>
              <a:gd name="connsiteY26" fmla="*/ 329184 h 823270"/>
              <a:gd name="connsiteX27" fmla="*/ 731520 w 889411"/>
              <a:gd name="connsiteY27" fmla="*/ 292608 h 823270"/>
              <a:gd name="connsiteX28" fmla="*/ 676656 w 889411"/>
              <a:gd name="connsiteY28" fmla="*/ 246888 h 823270"/>
              <a:gd name="connsiteX29" fmla="*/ 621792 w 889411"/>
              <a:gd name="connsiteY29" fmla="*/ 201168 h 823270"/>
              <a:gd name="connsiteX30" fmla="*/ 585216 w 889411"/>
              <a:gd name="connsiteY30" fmla="*/ 164592 h 823270"/>
              <a:gd name="connsiteX31" fmla="*/ 576072 w 889411"/>
              <a:gd name="connsiteY31" fmla="*/ 137160 h 823270"/>
              <a:gd name="connsiteX32" fmla="*/ 521208 w 889411"/>
              <a:gd name="connsiteY32" fmla="*/ 91440 h 823270"/>
              <a:gd name="connsiteX33" fmla="*/ 493776 w 889411"/>
              <a:gd name="connsiteY33" fmla="*/ 64008 h 823270"/>
              <a:gd name="connsiteX34" fmla="*/ 475488 w 889411"/>
              <a:gd name="connsiteY34" fmla="*/ 36576 h 823270"/>
              <a:gd name="connsiteX35" fmla="*/ 466344 w 889411"/>
              <a:gd name="connsiteY35" fmla="*/ 9144 h 823270"/>
              <a:gd name="connsiteX36" fmla="*/ 438912 w 889411"/>
              <a:gd name="connsiteY36" fmla="*/ 0 h 823270"/>
              <a:gd name="connsiteX37" fmla="*/ 384048 w 889411"/>
              <a:gd name="connsiteY37" fmla="*/ 54864 h 823270"/>
              <a:gd name="connsiteX38" fmla="*/ 356616 w 889411"/>
              <a:gd name="connsiteY38" fmla="*/ 82296 h 823270"/>
              <a:gd name="connsiteX39" fmla="*/ 338328 w 889411"/>
              <a:gd name="connsiteY39" fmla="*/ 109728 h 823270"/>
              <a:gd name="connsiteX40" fmla="*/ 310896 w 889411"/>
              <a:gd name="connsiteY40" fmla="*/ 118872 h 823270"/>
              <a:gd name="connsiteX41" fmla="*/ 256032 w 889411"/>
              <a:gd name="connsiteY41" fmla="*/ 155448 h 823270"/>
              <a:gd name="connsiteX42" fmla="*/ 228600 w 889411"/>
              <a:gd name="connsiteY42" fmla="*/ 173736 h 823270"/>
              <a:gd name="connsiteX43" fmla="*/ 182880 w 889411"/>
              <a:gd name="connsiteY43" fmla="*/ 219456 h 823270"/>
              <a:gd name="connsiteX44" fmla="*/ 155448 w 889411"/>
              <a:gd name="connsiteY44" fmla="*/ 274320 h 823270"/>
              <a:gd name="connsiteX45" fmla="*/ 128016 w 889411"/>
              <a:gd name="connsiteY45" fmla="*/ 292608 h 823270"/>
              <a:gd name="connsiteX46" fmla="*/ 54864 w 889411"/>
              <a:gd name="connsiteY46" fmla="*/ 356616 h 823270"/>
              <a:gd name="connsiteX47" fmla="*/ 27432 w 889411"/>
              <a:gd name="connsiteY47" fmla="*/ 384048 h 823270"/>
              <a:gd name="connsiteX48" fmla="*/ 0 w 889411"/>
              <a:gd name="connsiteY48" fmla="*/ 402336 h 82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9411" h="823270">
                <a:moveTo>
                  <a:pt x="54864" y="402336"/>
                </a:moveTo>
                <a:cubicBezTo>
                  <a:pt x="70104" y="411480"/>
                  <a:pt x="86366" y="419104"/>
                  <a:pt x="100584" y="429768"/>
                </a:cubicBezTo>
                <a:cubicBezTo>
                  <a:pt x="160504" y="474708"/>
                  <a:pt x="99837" y="438165"/>
                  <a:pt x="146304" y="484632"/>
                </a:cubicBezTo>
                <a:cubicBezTo>
                  <a:pt x="154075" y="492403"/>
                  <a:pt x="164592" y="496824"/>
                  <a:pt x="173736" y="502920"/>
                </a:cubicBezTo>
                <a:cubicBezTo>
                  <a:pt x="191224" y="555383"/>
                  <a:pt x="170357" y="506413"/>
                  <a:pt x="210312" y="557784"/>
                </a:cubicBezTo>
                <a:cubicBezTo>
                  <a:pt x="223806" y="575134"/>
                  <a:pt x="234696" y="594360"/>
                  <a:pt x="246888" y="612648"/>
                </a:cubicBezTo>
                <a:lnTo>
                  <a:pt x="301752" y="694944"/>
                </a:lnTo>
                <a:lnTo>
                  <a:pt x="320040" y="722376"/>
                </a:lnTo>
                <a:cubicBezTo>
                  <a:pt x="326136" y="731520"/>
                  <a:pt x="329184" y="743712"/>
                  <a:pt x="338328" y="749808"/>
                </a:cubicBezTo>
                <a:cubicBezTo>
                  <a:pt x="347472" y="755904"/>
                  <a:pt x="355717" y="763633"/>
                  <a:pt x="365760" y="768096"/>
                </a:cubicBezTo>
                <a:cubicBezTo>
                  <a:pt x="383376" y="775925"/>
                  <a:pt x="420624" y="786384"/>
                  <a:pt x="420624" y="786384"/>
                </a:cubicBezTo>
                <a:cubicBezTo>
                  <a:pt x="426720" y="795528"/>
                  <a:pt x="430330" y="806951"/>
                  <a:pt x="438912" y="813816"/>
                </a:cubicBezTo>
                <a:cubicBezTo>
                  <a:pt x="446438" y="819837"/>
                  <a:pt x="456837" y="824545"/>
                  <a:pt x="466344" y="822960"/>
                </a:cubicBezTo>
                <a:cubicBezTo>
                  <a:pt x="483371" y="820122"/>
                  <a:pt x="510909" y="785822"/>
                  <a:pt x="521208" y="777240"/>
                </a:cubicBezTo>
                <a:cubicBezTo>
                  <a:pt x="529651" y="770205"/>
                  <a:pt x="540197" y="765987"/>
                  <a:pt x="548640" y="758952"/>
                </a:cubicBezTo>
                <a:cubicBezTo>
                  <a:pt x="558574" y="750673"/>
                  <a:pt x="565864" y="739459"/>
                  <a:pt x="576072" y="731520"/>
                </a:cubicBezTo>
                <a:cubicBezTo>
                  <a:pt x="593422" y="718026"/>
                  <a:pt x="615394" y="710486"/>
                  <a:pt x="630936" y="694944"/>
                </a:cubicBezTo>
                <a:cubicBezTo>
                  <a:pt x="640080" y="685800"/>
                  <a:pt x="648434" y="675791"/>
                  <a:pt x="658368" y="667512"/>
                </a:cubicBezTo>
                <a:cubicBezTo>
                  <a:pt x="686675" y="643923"/>
                  <a:pt x="689661" y="654792"/>
                  <a:pt x="713232" y="621792"/>
                </a:cubicBezTo>
                <a:cubicBezTo>
                  <a:pt x="721155" y="610700"/>
                  <a:pt x="723597" y="596308"/>
                  <a:pt x="731520" y="585216"/>
                </a:cubicBezTo>
                <a:cubicBezTo>
                  <a:pt x="739036" y="574693"/>
                  <a:pt x="751013" y="567992"/>
                  <a:pt x="758952" y="557784"/>
                </a:cubicBezTo>
                <a:cubicBezTo>
                  <a:pt x="772446" y="540434"/>
                  <a:pt x="777240" y="515112"/>
                  <a:pt x="795528" y="502920"/>
                </a:cubicBezTo>
                <a:lnTo>
                  <a:pt x="850392" y="466344"/>
                </a:lnTo>
                <a:cubicBezTo>
                  <a:pt x="892315" y="403460"/>
                  <a:pt x="907820" y="418431"/>
                  <a:pt x="859536" y="402336"/>
                </a:cubicBezTo>
                <a:cubicBezTo>
                  <a:pt x="850392" y="393192"/>
                  <a:pt x="842038" y="383183"/>
                  <a:pt x="832104" y="374904"/>
                </a:cubicBezTo>
                <a:cubicBezTo>
                  <a:pt x="823661" y="367869"/>
                  <a:pt x="812443" y="364387"/>
                  <a:pt x="804672" y="356616"/>
                </a:cubicBezTo>
                <a:cubicBezTo>
                  <a:pt x="796901" y="348845"/>
                  <a:pt x="794655" y="336421"/>
                  <a:pt x="786384" y="329184"/>
                </a:cubicBezTo>
                <a:cubicBezTo>
                  <a:pt x="769843" y="314710"/>
                  <a:pt x="747062" y="308150"/>
                  <a:pt x="731520" y="292608"/>
                </a:cubicBezTo>
                <a:cubicBezTo>
                  <a:pt x="651377" y="212465"/>
                  <a:pt x="753039" y="310541"/>
                  <a:pt x="676656" y="246888"/>
                </a:cubicBezTo>
                <a:cubicBezTo>
                  <a:pt x="606250" y="188216"/>
                  <a:pt x="689900" y="246574"/>
                  <a:pt x="621792" y="201168"/>
                </a:cubicBezTo>
                <a:cubicBezTo>
                  <a:pt x="597408" y="128016"/>
                  <a:pt x="633984" y="213360"/>
                  <a:pt x="585216" y="164592"/>
                </a:cubicBezTo>
                <a:cubicBezTo>
                  <a:pt x="578400" y="157776"/>
                  <a:pt x="581419" y="145180"/>
                  <a:pt x="576072" y="137160"/>
                </a:cubicBezTo>
                <a:cubicBezTo>
                  <a:pt x="556036" y="107106"/>
                  <a:pt x="546510" y="112525"/>
                  <a:pt x="521208" y="91440"/>
                </a:cubicBezTo>
                <a:cubicBezTo>
                  <a:pt x="511274" y="83161"/>
                  <a:pt x="502055" y="73942"/>
                  <a:pt x="493776" y="64008"/>
                </a:cubicBezTo>
                <a:cubicBezTo>
                  <a:pt x="486741" y="55565"/>
                  <a:pt x="480403" y="46406"/>
                  <a:pt x="475488" y="36576"/>
                </a:cubicBezTo>
                <a:cubicBezTo>
                  <a:pt x="471177" y="27955"/>
                  <a:pt x="473160" y="15960"/>
                  <a:pt x="466344" y="9144"/>
                </a:cubicBezTo>
                <a:cubicBezTo>
                  <a:pt x="459528" y="2328"/>
                  <a:pt x="448056" y="3048"/>
                  <a:pt x="438912" y="0"/>
                </a:cubicBezTo>
                <a:lnTo>
                  <a:pt x="384048" y="54864"/>
                </a:lnTo>
                <a:cubicBezTo>
                  <a:pt x="374904" y="64008"/>
                  <a:pt x="363789" y="71536"/>
                  <a:pt x="356616" y="82296"/>
                </a:cubicBezTo>
                <a:cubicBezTo>
                  <a:pt x="350520" y="91440"/>
                  <a:pt x="346910" y="102863"/>
                  <a:pt x="338328" y="109728"/>
                </a:cubicBezTo>
                <a:cubicBezTo>
                  <a:pt x="330802" y="115749"/>
                  <a:pt x="319322" y="114191"/>
                  <a:pt x="310896" y="118872"/>
                </a:cubicBezTo>
                <a:cubicBezTo>
                  <a:pt x="291683" y="129546"/>
                  <a:pt x="274320" y="143256"/>
                  <a:pt x="256032" y="155448"/>
                </a:cubicBezTo>
                <a:lnTo>
                  <a:pt x="228600" y="173736"/>
                </a:lnTo>
                <a:cubicBezTo>
                  <a:pt x="179832" y="246888"/>
                  <a:pt x="243840" y="158496"/>
                  <a:pt x="182880" y="219456"/>
                </a:cubicBezTo>
                <a:cubicBezTo>
                  <a:pt x="105797" y="296539"/>
                  <a:pt x="214944" y="199950"/>
                  <a:pt x="155448" y="274320"/>
                </a:cubicBezTo>
                <a:cubicBezTo>
                  <a:pt x="148583" y="282902"/>
                  <a:pt x="137160" y="286512"/>
                  <a:pt x="128016" y="292608"/>
                </a:cubicBezTo>
                <a:cubicBezTo>
                  <a:pt x="76200" y="370332"/>
                  <a:pt x="161544" y="249936"/>
                  <a:pt x="54864" y="356616"/>
                </a:cubicBezTo>
                <a:cubicBezTo>
                  <a:pt x="45720" y="365760"/>
                  <a:pt x="37366" y="375769"/>
                  <a:pt x="27432" y="384048"/>
                </a:cubicBezTo>
                <a:cubicBezTo>
                  <a:pt x="18989" y="391083"/>
                  <a:pt x="0" y="402336"/>
                  <a:pt x="0" y="4023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Freeform 13"/>
          <p:cNvSpPr/>
          <p:nvPr/>
        </p:nvSpPr>
        <p:spPr>
          <a:xfrm rot="2568921">
            <a:off x="7232738" y="2118841"/>
            <a:ext cx="1415496" cy="1391210"/>
          </a:xfrm>
          <a:custGeom>
            <a:avLst/>
            <a:gdLst>
              <a:gd name="connsiteX0" fmla="*/ 54864 w 889411"/>
              <a:gd name="connsiteY0" fmla="*/ 402336 h 823270"/>
              <a:gd name="connsiteX1" fmla="*/ 100584 w 889411"/>
              <a:gd name="connsiteY1" fmla="*/ 429768 h 823270"/>
              <a:gd name="connsiteX2" fmla="*/ 146304 w 889411"/>
              <a:gd name="connsiteY2" fmla="*/ 484632 h 823270"/>
              <a:gd name="connsiteX3" fmla="*/ 173736 w 889411"/>
              <a:gd name="connsiteY3" fmla="*/ 502920 h 823270"/>
              <a:gd name="connsiteX4" fmla="*/ 210312 w 889411"/>
              <a:gd name="connsiteY4" fmla="*/ 557784 h 823270"/>
              <a:gd name="connsiteX5" fmla="*/ 246888 w 889411"/>
              <a:gd name="connsiteY5" fmla="*/ 612648 h 823270"/>
              <a:gd name="connsiteX6" fmla="*/ 301752 w 889411"/>
              <a:gd name="connsiteY6" fmla="*/ 694944 h 823270"/>
              <a:gd name="connsiteX7" fmla="*/ 320040 w 889411"/>
              <a:gd name="connsiteY7" fmla="*/ 722376 h 823270"/>
              <a:gd name="connsiteX8" fmla="*/ 338328 w 889411"/>
              <a:gd name="connsiteY8" fmla="*/ 749808 h 823270"/>
              <a:gd name="connsiteX9" fmla="*/ 365760 w 889411"/>
              <a:gd name="connsiteY9" fmla="*/ 768096 h 823270"/>
              <a:gd name="connsiteX10" fmla="*/ 420624 w 889411"/>
              <a:gd name="connsiteY10" fmla="*/ 786384 h 823270"/>
              <a:gd name="connsiteX11" fmla="*/ 438912 w 889411"/>
              <a:gd name="connsiteY11" fmla="*/ 813816 h 823270"/>
              <a:gd name="connsiteX12" fmla="*/ 466344 w 889411"/>
              <a:gd name="connsiteY12" fmla="*/ 822960 h 823270"/>
              <a:gd name="connsiteX13" fmla="*/ 521208 w 889411"/>
              <a:gd name="connsiteY13" fmla="*/ 777240 h 823270"/>
              <a:gd name="connsiteX14" fmla="*/ 548640 w 889411"/>
              <a:gd name="connsiteY14" fmla="*/ 758952 h 823270"/>
              <a:gd name="connsiteX15" fmla="*/ 576072 w 889411"/>
              <a:gd name="connsiteY15" fmla="*/ 731520 h 823270"/>
              <a:gd name="connsiteX16" fmla="*/ 630936 w 889411"/>
              <a:gd name="connsiteY16" fmla="*/ 694944 h 823270"/>
              <a:gd name="connsiteX17" fmla="*/ 658368 w 889411"/>
              <a:gd name="connsiteY17" fmla="*/ 667512 h 823270"/>
              <a:gd name="connsiteX18" fmla="*/ 713232 w 889411"/>
              <a:gd name="connsiteY18" fmla="*/ 621792 h 823270"/>
              <a:gd name="connsiteX19" fmla="*/ 731520 w 889411"/>
              <a:gd name="connsiteY19" fmla="*/ 585216 h 823270"/>
              <a:gd name="connsiteX20" fmla="*/ 758952 w 889411"/>
              <a:gd name="connsiteY20" fmla="*/ 557784 h 823270"/>
              <a:gd name="connsiteX21" fmla="*/ 795528 w 889411"/>
              <a:gd name="connsiteY21" fmla="*/ 502920 h 823270"/>
              <a:gd name="connsiteX22" fmla="*/ 850392 w 889411"/>
              <a:gd name="connsiteY22" fmla="*/ 466344 h 823270"/>
              <a:gd name="connsiteX23" fmla="*/ 859536 w 889411"/>
              <a:gd name="connsiteY23" fmla="*/ 402336 h 823270"/>
              <a:gd name="connsiteX24" fmla="*/ 832104 w 889411"/>
              <a:gd name="connsiteY24" fmla="*/ 374904 h 823270"/>
              <a:gd name="connsiteX25" fmla="*/ 804672 w 889411"/>
              <a:gd name="connsiteY25" fmla="*/ 356616 h 823270"/>
              <a:gd name="connsiteX26" fmla="*/ 786384 w 889411"/>
              <a:gd name="connsiteY26" fmla="*/ 329184 h 823270"/>
              <a:gd name="connsiteX27" fmla="*/ 731520 w 889411"/>
              <a:gd name="connsiteY27" fmla="*/ 292608 h 823270"/>
              <a:gd name="connsiteX28" fmla="*/ 676656 w 889411"/>
              <a:gd name="connsiteY28" fmla="*/ 246888 h 823270"/>
              <a:gd name="connsiteX29" fmla="*/ 621792 w 889411"/>
              <a:gd name="connsiteY29" fmla="*/ 201168 h 823270"/>
              <a:gd name="connsiteX30" fmla="*/ 585216 w 889411"/>
              <a:gd name="connsiteY30" fmla="*/ 164592 h 823270"/>
              <a:gd name="connsiteX31" fmla="*/ 576072 w 889411"/>
              <a:gd name="connsiteY31" fmla="*/ 137160 h 823270"/>
              <a:gd name="connsiteX32" fmla="*/ 521208 w 889411"/>
              <a:gd name="connsiteY32" fmla="*/ 91440 h 823270"/>
              <a:gd name="connsiteX33" fmla="*/ 493776 w 889411"/>
              <a:gd name="connsiteY33" fmla="*/ 64008 h 823270"/>
              <a:gd name="connsiteX34" fmla="*/ 475488 w 889411"/>
              <a:gd name="connsiteY34" fmla="*/ 36576 h 823270"/>
              <a:gd name="connsiteX35" fmla="*/ 466344 w 889411"/>
              <a:gd name="connsiteY35" fmla="*/ 9144 h 823270"/>
              <a:gd name="connsiteX36" fmla="*/ 438912 w 889411"/>
              <a:gd name="connsiteY36" fmla="*/ 0 h 823270"/>
              <a:gd name="connsiteX37" fmla="*/ 384048 w 889411"/>
              <a:gd name="connsiteY37" fmla="*/ 54864 h 823270"/>
              <a:gd name="connsiteX38" fmla="*/ 356616 w 889411"/>
              <a:gd name="connsiteY38" fmla="*/ 82296 h 823270"/>
              <a:gd name="connsiteX39" fmla="*/ 338328 w 889411"/>
              <a:gd name="connsiteY39" fmla="*/ 109728 h 823270"/>
              <a:gd name="connsiteX40" fmla="*/ 310896 w 889411"/>
              <a:gd name="connsiteY40" fmla="*/ 118872 h 823270"/>
              <a:gd name="connsiteX41" fmla="*/ 256032 w 889411"/>
              <a:gd name="connsiteY41" fmla="*/ 155448 h 823270"/>
              <a:gd name="connsiteX42" fmla="*/ 228600 w 889411"/>
              <a:gd name="connsiteY42" fmla="*/ 173736 h 823270"/>
              <a:gd name="connsiteX43" fmla="*/ 182880 w 889411"/>
              <a:gd name="connsiteY43" fmla="*/ 219456 h 823270"/>
              <a:gd name="connsiteX44" fmla="*/ 155448 w 889411"/>
              <a:gd name="connsiteY44" fmla="*/ 274320 h 823270"/>
              <a:gd name="connsiteX45" fmla="*/ 128016 w 889411"/>
              <a:gd name="connsiteY45" fmla="*/ 292608 h 823270"/>
              <a:gd name="connsiteX46" fmla="*/ 54864 w 889411"/>
              <a:gd name="connsiteY46" fmla="*/ 356616 h 823270"/>
              <a:gd name="connsiteX47" fmla="*/ 27432 w 889411"/>
              <a:gd name="connsiteY47" fmla="*/ 384048 h 823270"/>
              <a:gd name="connsiteX48" fmla="*/ 0 w 889411"/>
              <a:gd name="connsiteY48" fmla="*/ 402336 h 82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9411" h="823270">
                <a:moveTo>
                  <a:pt x="54864" y="402336"/>
                </a:moveTo>
                <a:cubicBezTo>
                  <a:pt x="70104" y="411480"/>
                  <a:pt x="86366" y="419104"/>
                  <a:pt x="100584" y="429768"/>
                </a:cubicBezTo>
                <a:cubicBezTo>
                  <a:pt x="160504" y="474708"/>
                  <a:pt x="99837" y="438165"/>
                  <a:pt x="146304" y="484632"/>
                </a:cubicBezTo>
                <a:cubicBezTo>
                  <a:pt x="154075" y="492403"/>
                  <a:pt x="164592" y="496824"/>
                  <a:pt x="173736" y="502920"/>
                </a:cubicBezTo>
                <a:cubicBezTo>
                  <a:pt x="191224" y="555383"/>
                  <a:pt x="170357" y="506413"/>
                  <a:pt x="210312" y="557784"/>
                </a:cubicBezTo>
                <a:cubicBezTo>
                  <a:pt x="223806" y="575134"/>
                  <a:pt x="234696" y="594360"/>
                  <a:pt x="246888" y="612648"/>
                </a:cubicBezTo>
                <a:lnTo>
                  <a:pt x="301752" y="694944"/>
                </a:lnTo>
                <a:lnTo>
                  <a:pt x="320040" y="722376"/>
                </a:lnTo>
                <a:cubicBezTo>
                  <a:pt x="326136" y="731520"/>
                  <a:pt x="329184" y="743712"/>
                  <a:pt x="338328" y="749808"/>
                </a:cubicBezTo>
                <a:cubicBezTo>
                  <a:pt x="347472" y="755904"/>
                  <a:pt x="355717" y="763633"/>
                  <a:pt x="365760" y="768096"/>
                </a:cubicBezTo>
                <a:cubicBezTo>
                  <a:pt x="383376" y="775925"/>
                  <a:pt x="420624" y="786384"/>
                  <a:pt x="420624" y="786384"/>
                </a:cubicBezTo>
                <a:cubicBezTo>
                  <a:pt x="426720" y="795528"/>
                  <a:pt x="430330" y="806951"/>
                  <a:pt x="438912" y="813816"/>
                </a:cubicBezTo>
                <a:cubicBezTo>
                  <a:pt x="446438" y="819837"/>
                  <a:pt x="456837" y="824545"/>
                  <a:pt x="466344" y="822960"/>
                </a:cubicBezTo>
                <a:cubicBezTo>
                  <a:pt x="483371" y="820122"/>
                  <a:pt x="510909" y="785822"/>
                  <a:pt x="521208" y="777240"/>
                </a:cubicBezTo>
                <a:cubicBezTo>
                  <a:pt x="529651" y="770205"/>
                  <a:pt x="540197" y="765987"/>
                  <a:pt x="548640" y="758952"/>
                </a:cubicBezTo>
                <a:cubicBezTo>
                  <a:pt x="558574" y="750673"/>
                  <a:pt x="565864" y="739459"/>
                  <a:pt x="576072" y="731520"/>
                </a:cubicBezTo>
                <a:cubicBezTo>
                  <a:pt x="593422" y="718026"/>
                  <a:pt x="615394" y="710486"/>
                  <a:pt x="630936" y="694944"/>
                </a:cubicBezTo>
                <a:cubicBezTo>
                  <a:pt x="640080" y="685800"/>
                  <a:pt x="648434" y="675791"/>
                  <a:pt x="658368" y="667512"/>
                </a:cubicBezTo>
                <a:cubicBezTo>
                  <a:pt x="686675" y="643923"/>
                  <a:pt x="689661" y="654792"/>
                  <a:pt x="713232" y="621792"/>
                </a:cubicBezTo>
                <a:cubicBezTo>
                  <a:pt x="721155" y="610700"/>
                  <a:pt x="723597" y="596308"/>
                  <a:pt x="731520" y="585216"/>
                </a:cubicBezTo>
                <a:cubicBezTo>
                  <a:pt x="739036" y="574693"/>
                  <a:pt x="751013" y="567992"/>
                  <a:pt x="758952" y="557784"/>
                </a:cubicBezTo>
                <a:cubicBezTo>
                  <a:pt x="772446" y="540434"/>
                  <a:pt x="777240" y="515112"/>
                  <a:pt x="795528" y="502920"/>
                </a:cubicBezTo>
                <a:lnTo>
                  <a:pt x="850392" y="466344"/>
                </a:lnTo>
                <a:cubicBezTo>
                  <a:pt x="892315" y="403460"/>
                  <a:pt x="907820" y="418431"/>
                  <a:pt x="859536" y="402336"/>
                </a:cubicBezTo>
                <a:cubicBezTo>
                  <a:pt x="850392" y="393192"/>
                  <a:pt x="842038" y="383183"/>
                  <a:pt x="832104" y="374904"/>
                </a:cubicBezTo>
                <a:cubicBezTo>
                  <a:pt x="823661" y="367869"/>
                  <a:pt x="812443" y="364387"/>
                  <a:pt x="804672" y="356616"/>
                </a:cubicBezTo>
                <a:cubicBezTo>
                  <a:pt x="796901" y="348845"/>
                  <a:pt x="794655" y="336421"/>
                  <a:pt x="786384" y="329184"/>
                </a:cubicBezTo>
                <a:cubicBezTo>
                  <a:pt x="769843" y="314710"/>
                  <a:pt x="747062" y="308150"/>
                  <a:pt x="731520" y="292608"/>
                </a:cubicBezTo>
                <a:cubicBezTo>
                  <a:pt x="651377" y="212465"/>
                  <a:pt x="753039" y="310541"/>
                  <a:pt x="676656" y="246888"/>
                </a:cubicBezTo>
                <a:cubicBezTo>
                  <a:pt x="606250" y="188216"/>
                  <a:pt x="689900" y="246574"/>
                  <a:pt x="621792" y="201168"/>
                </a:cubicBezTo>
                <a:cubicBezTo>
                  <a:pt x="597408" y="128016"/>
                  <a:pt x="633984" y="213360"/>
                  <a:pt x="585216" y="164592"/>
                </a:cubicBezTo>
                <a:cubicBezTo>
                  <a:pt x="578400" y="157776"/>
                  <a:pt x="581419" y="145180"/>
                  <a:pt x="576072" y="137160"/>
                </a:cubicBezTo>
                <a:cubicBezTo>
                  <a:pt x="556036" y="107106"/>
                  <a:pt x="546510" y="112525"/>
                  <a:pt x="521208" y="91440"/>
                </a:cubicBezTo>
                <a:cubicBezTo>
                  <a:pt x="511274" y="83161"/>
                  <a:pt x="502055" y="73942"/>
                  <a:pt x="493776" y="64008"/>
                </a:cubicBezTo>
                <a:cubicBezTo>
                  <a:pt x="486741" y="55565"/>
                  <a:pt x="480403" y="46406"/>
                  <a:pt x="475488" y="36576"/>
                </a:cubicBezTo>
                <a:cubicBezTo>
                  <a:pt x="471177" y="27955"/>
                  <a:pt x="473160" y="15960"/>
                  <a:pt x="466344" y="9144"/>
                </a:cubicBezTo>
                <a:cubicBezTo>
                  <a:pt x="459528" y="2328"/>
                  <a:pt x="448056" y="3048"/>
                  <a:pt x="438912" y="0"/>
                </a:cubicBezTo>
                <a:lnTo>
                  <a:pt x="384048" y="54864"/>
                </a:lnTo>
                <a:cubicBezTo>
                  <a:pt x="374904" y="64008"/>
                  <a:pt x="363789" y="71536"/>
                  <a:pt x="356616" y="82296"/>
                </a:cubicBezTo>
                <a:cubicBezTo>
                  <a:pt x="350520" y="91440"/>
                  <a:pt x="346910" y="102863"/>
                  <a:pt x="338328" y="109728"/>
                </a:cubicBezTo>
                <a:cubicBezTo>
                  <a:pt x="330802" y="115749"/>
                  <a:pt x="319322" y="114191"/>
                  <a:pt x="310896" y="118872"/>
                </a:cubicBezTo>
                <a:cubicBezTo>
                  <a:pt x="291683" y="129546"/>
                  <a:pt x="274320" y="143256"/>
                  <a:pt x="256032" y="155448"/>
                </a:cubicBezTo>
                <a:lnTo>
                  <a:pt x="228600" y="173736"/>
                </a:lnTo>
                <a:cubicBezTo>
                  <a:pt x="179832" y="246888"/>
                  <a:pt x="243840" y="158496"/>
                  <a:pt x="182880" y="219456"/>
                </a:cubicBezTo>
                <a:cubicBezTo>
                  <a:pt x="105797" y="296539"/>
                  <a:pt x="214944" y="199950"/>
                  <a:pt x="155448" y="274320"/>
                </a:cubicBezTo>
                <a:cubicBezTo>
                  <a:pt x="148583" y="282902"/>
                  <a:pt x="137160" y="286512"/>
                  <a:pt x="128016" y="292608"/>
                </a:cubicBezTo>
                <a:cubicBezTo>
                  <a:pt x="76200" y="370332"/>
                  <a:pt x="161544" y="249936"/>
                  <a:pt x="54864" y="356616"/>
                </a:cubicBezTo>
                <a:cubicBezTo>
                  <a:pt x="45720" y="365760"/>
                  <a:pt x="37366" y="375769"/>
                  <a:pt x="27432" y="384048"/>
                </a:cubicBezTo>
                <a:cubicBezTo>
                  <a:pt x="18989" y="391083"/>
                  <a:pt x="0" y="402336"/>
                  <a:pt x="0" y="40233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Freeform 14"/>
          <p:cNvSpPr/>
          <p:nvPr/>
        </p:nvSpPr>
        <p:spPr>
          <a:xfrm rot="4260783">
            <a:off x="7943862" y="2571297"/>
            <a:ext cx="763817" cy="1420099"/>
          </a:xfrm>
          <a:custGeom>
            <a:avLst/>
            <a:gdLst>
              <a:gd name="connsiteX0" fmla="*/ 412511 w 433137"/>
              <a:gd name="connsiteY0" fmla="*/ 0 h 852523"/>
              <a:gd name="connsiteX1" fmla="*/ 378135 w 433137"/>
              <a:gd name="connsiteY1" fmla="*/ 6875 h 852523"/>
              <a:gd name="connsiteX2" fmla="*/ 357510 w 433137"/>
              <a:gd name="connsiteY2" fmla="*/ 27500 h 852523"/>
              <a:gd name="connsiteX3" fmla="*/ 323134 w 433137"/>
              <a:gd name="connsiteY3" fmla="*/ 48126 h 852523"/>
              <a:gd name="connsiteX4" fmla="*/ 295633 w 433137"/>
              <a:gd name="connsiteY4" fmla="*/ 68752 h 852523"/>
              <a:gd name="connsiteX5" fmla="*/ 254382 w 433137"/>
              <a:gd name="connsiteY5" fmla="*/ 96252 h 852523"/>
              <a:gd name="connsiteX6" fmla="*/ 220006 w 433137"/>
              <a:gd name="connsiteY6" fmla="*/ 123753 h 852523"/>
              <a:gd name="connsiteX7" fmla="*/ 199380 w 433137"/>
              <a:gd name="connsiteY7" fmla="*/ 130628 h 852523"/>
              <a:gd name="connsiteX8" fmla="*/ 158129 w 433137"/>
              <a:gd name="connsiteY8" fmla="*/ 158129 h 852523"/>
              <a:gd name="connsiteX9" fmla="*/ 137504 w 433137"/>
              <a:gd name="connsiteY9" fmla="*/ 171879 h 852523"/>
              <a:gd name="connsiteX10" fmla="*/ 123753 w 433137"/>
              <a:gd name="connsiteY10" fmla="*/ 185630 h 852523"/>
              <a:gd name="connsiteX11" fmla="*/ 96253 w 433137"/>
              <a:gd name="connsiteY11" fmla="*/ 220006 h 852523"/>
              <a:gd name="connsiteX12" fmla="*/ 89377 w 433137"/>
              <a:gd name="connsiteY12" fmla="*/ 240631 h 852523"/>
              <a:gd name="connsiteX13" fmla="*/ 61877 w 433137"/>
              <a:gd name="connsiteY13" fmla="*/ 281882 h 852523"/>
              <a:gd name="connsiteX14" fmla="*/ 55002 w 433137"/>
              <a:gd name="connsiteY14" fmla="*/ 302508 h 852523"/>
              <a:gd name="connsiteX15" fmla="*/ 41251 w 433137"/>
              <a:gd name="connsiteY15" fmla="*/ 316258 h 852523"/>
              <a:gd name="connsiteX16" fmla="*/ 27501 w 433137"/>
              <a:gd name="connsiteY16" fmla="*/ 336884 h 852523"/>
              <a:gd name="connsiteX17" fmla="*/ 20626 w 433137"/>
              <a:gd name="connsiteY17" fmla="*/ 364385 h 852523"/>
              <a:gd name="connsiteX18" fmla="*/ 6875 w 433137"/>
              <a:gd name="connsiteY18" fmla="*/ 385010 h 852523"/>
              <a:gd name="connsiteX19" fmla="*/ 0 w 433137"/>
              <a:gd name="connsiteY19" fmla="*/ 405636 h 852523"/>
              <a:gd name="connsiteX20" fmla="*/ 34376 w 433137"/>
              <a:gd name="connsiteY20" fmla="*/ 453762 h 852523"/>
              <a:gd name="connsiteX21" fmla="*/ 75627 w 433137"/>
              <a:gd name="connsiteY21" fmla="*/ 508764 h 852523"/>
              <a:gd name="connsiteX22" fmla="*/ 103128 w 433137"/>
              <a:gd name="connsiteY22" fmla="*/ 536264 h 852523"/>
              <a:gd name="connsiteX23" fmla="*/ 158129 w 433137"/>
              <a:gd name="connsiteY23" fmla="*/ 605016 h 852523"/>
              <a:gd name="connsiteX24" fmla="*/ 206256 w 433137"/>
              <a:gd name="connsiteY24" fmla="*/ 660018 h 852523"/>
              <a:gd name="connsiteX25" fmla="*/ 226881 w 433137"/>
              <a:gd name="connsiteY25" fmla="*/ 673768 h 852523"/>
              <a:gd name="connsiteX26" fmla="*/ 254382 w 433137"/>
              <a:gd name="connsiteY26" fmla="*/ 701269 h 852523"/>
              <a:gd name="connsiteX27" fmla="*/ 316259 w 433137"/>
              <a:gd name="connsiteY27" fmla="*/ 749395 h 852523"/>
              <a:gd name="connsiteX28" fmla="*/ 336884 w 433137"/>
              <a:gd name="connsiteY28" fmla="*/ 763146 h 852523"/>
              <a:gd name="connsiteX29" fmla="*/ 350635 w 433137"/>
              <a:gd name="connsiteY29" fmla="*/ 776896 h 852523"/>
              <a:gd name="connsiteX30" fmla="*/ 385011 w 433137"/>
              <a:gd name="connsiteY30" fmla="*/ 804397 h 852523"/>
              <a:gd name="connsiteX31" fmla="*/ 398761 w 433137"/>
              <a:gd name="connsiteY31" fmla="*/ 825022 h 852523"/>
              <a:gd name="connsiteX32" fmla="*/ 426262 w 433137"/>
              <a:gd name="connsiteY32" fmla="*/ 852523 h 852523"/>
              <a:gd name="connsiteX33" fmla="*/ 433137 w 433137"/>
              <a:gd name="connsiteY33" fmla="*/ 831897 h 852523"/>
              <a:gd name="connsiteX34" fmla="*/ 426262 w 433137"/>
              <a:gd name="connsiteY34" fmla="*/ 811272 h 852523"/>
              <a:gd name="connsiteX35" fmla="*/ 419386 w 433137"/>
              <a:gd name="connsiteY35" fmla="*/ 763146 h 852523"/>
              <a:gd name="connsiteX36" fmla="*/ 405636 w 433137"/>
              <a:gd name="connsiteY36" fmla="*/ 605016 h 852523"/>
              <a:gd name="connsiteX37" fmla="*/ 398761 w 433137"/>
              <a:gd name="connsiteY37" fmla="*/ 563765 h 852523"/>
              <a:gd name="connsiteX38" fmla="*/ 391886 w 433137"/>
              <a:gd name="connsiteY38" fmla="*/ 350634 h 852523"/>
              <a:gd name="connsiteX39" fmla="*/ 385011 w 433137"/>
              <a:gd name="connsiteY39" fmla="*/ 275007 h 852523"/>
              <a:gd name="connsiteX40" fmla="*/ 398761 w 433137"/>
              <a:gd name="connsiteY40" fmla="*/ 6875 h 852523"/>
              <a:gd name="connsiteX41" fmla="*/ 412511 w 433137"/>
              <a:gd name="connsiteY41" fmla="*/ 0 h 85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3137" h="852523">
                <a:moveTo>
                  <a:pt x="412511" y="0"/>
                </a:moveTo>
                <a:cubicBezTo>
                  <a:pt x="409073" y="0"/>
                  <a:pt x="388587" y="1649"/>
                  <a:pt x="378135" y="6875"/>
                </a:cubicBezTo>
                <a:cubicBezTo>
                  <a:pt x="369439" y="11223"/>
                  <a:pt x="365288" y="21666"/>
                  <a:pt x="357510" y="27500"/>
                </a:cubicBezTo>
                <a:cubicBezTo>
                  <a:pt x="346820" y="35518"/>
                  <a:pt x="334253" y="40713"/>
                  <a:pt x="323134" y="48126"/>
                </a:cubicBezTo>
                <a:cubicBezTo>
                  <a:pt x="313600" y="54482"/>
                  <a:pt x="305020" y="62181"/>
                  <a:pt x="295633" y="68752"/>
                </a:cubicBezTo>
                <a:cubicBezTo>
                  <a:pt x="282095" y="78229"/>
                  <a:pt x="266067" y="84566"/>
                  <a:pt x="254382" y="96252"/>
                </a:cubicBezTo>
                <a:cubicBezTo>
                  <a:pt x="241592" y="109043"/>
                  <a:pt x="237354" y="115079"/>
                  <a:pt x="220006" y="123753"/>
                </a:cubicBezTo>
                <a:cubicBezTo>
                  <a:pt x="213524" y="126994"/>
                  <a:pt x="206255" y="128336"/>
                  <a:pt x="199380" y="130628"/>
                </a:cubicBezTo>
                <a:lnTo>
                  <a:pt x="158129" y="158129"/>
                </a:lnTo>
                <a:cubicBezTo>
                  <a:pt x="151254" y="162712"/>
                  <a:pt x="143347" y="166036"/>
                  <a:pt x="137504" y="171879"/>
                </a:cubicBezTo>
                <a:cubicBezTo>
                  <a:pt x="132920" y="176463"/>
                  <a:pt x="127802" y="180568"/>
                  <a:pt x="123753" y="185630"/>
                </a:cubicBezTo>
                <a:cubicBezTo>
                  <a:pt x="89056" y="229002"/>
                  <a:pt x="129458" y="186799"/>
                  <a:pt x="96253" y="220006"/>
                </a:cubicBezTo>
                <a:cubicBezTo>
                  <a:pt x="93961" y="226881"/>
                  <a:pt x="92896" y="234296"/>
                  <a:pt x="89377" y="240631"/>
                </a:cubicBezTo>
                <a:cubicBezTo>
                  <a:pt x="81351" y="255077"/>
                  <a:pt x="61877" y="281882"/>
                  <a:pt x="61877" y="281882"/>
                </a:cubicBezTo>
                <a:cubicBezTo>
                  <a:pt x="59585" y="288757"/>
                  <a:pt x="58731" y="296294"/>
                  <a:pt x="55002" y="302508"/>
                </a:cubicBezTo>
                <a:cubicBezTo>
                  <a:pt x="51667" y="308066"/>
                  <a:pt x="45300" y="311196"/>
                  <a:pt x="41251" y="316258"/>
                </a:cubicBezTo>
                <a:cubicBezTo>
                  <a:pt x="36089" y="322710"/>
                  <a:pt x="32084" y="330009"/>
                  <a:pt x="27501" y="336884"/>
                </a:cubicBezTo>
                <a:cubicBezTo>
                  <a:pt x="25209" y="346051"/>
                  <a:pt x="24348" y="355700"/>
                  <a:pt x="20626" y="364385"/>
                </a:cubicBezTo>
                <a:cubicBezTo>
                  <a:pt x="17371" y="371980"/>
                  <a:pt x="10570" y="377619"/>
                  <a:pt x="6875" y="385010"/>
                </a:cubicBezTo>
                <a:cubicBezTo>
                  <a:pt x="3634" y="391492"/>
                  <a:pt x="2292" y="398761"/>
                  <a:pt x="0" y="405636"/>
                </a:cubicBezTo>
                <a:cubicBezTo>
                  <a:pt x="12063" y="453891"/>
                  <a:pt x="-3606" y="415781"/>
                  <a:pt x="34376" y="453762"/>
                </a:cubicBezTo>
                <a:cubicBezTo>
                  <a:pt x="95806" y="515191"/>
                  <a:pt x="37539" y="464328"/>
                  <a:pt x="75627" y="508764"/>
                </a:cubicBezTo>
                <a:cubicBezTo>
                  <a:pt x="84064" y="518607"/>
                  <a:pt x="93961" y="527097"/>
                  <a:pt x="103128" y="536264"/>
                </a:cubicBezTo>
                <a:cubicBezTo>
                  <a:pt x="122846" y="595421"/>
                  <a:pt x="87132" y="498523"/>
                  <a:pt x="158129" y="605016"/>
                </a:cubicBezTo>
                <a:cubicBezTo>
                  <a:pt x="172665" y="626820"/>
                  <a:pt x="182125" y="643931"/>
                  <a:pt x="206256" y="660018"/>
                </a:cubicBezTo>
                <a:cubicBezTo>
                  <a:pt x="213131" y="664601"/>
                  <a:pt x="220607" y="668391"/>
                  <a:pt x="226881" y="673768"/>
                </a:cubicBezTo>
                <a:cubicBezTo>
                  <a:pt x="236724" y="682205"/>
                  <a:pt x="243595" y="694078"/>
                  <a:pt x="254382" y="701269"/>
                </a:cubicBezTo>
                <a:cubicBezTo>
                  <a:pt x="358627" y="770766"/>
                  <a:pt x="251645" y="695549"/>
                  <a:pt x="316259" y="749395"/>
                </a:cubicBezTo>
                <a:cubicBezTo>
                  <a:pt x="322607" y="754685"/>
                  <a:pt x="330432" y="757984"/>
                  <a:pt x="336884" y="763146"/>
                </a:cubicBezTo>
                <a:cubicBezTo>
                  <a:pt x="341946" y="767195"/>
                  <a:pt x="345573" y="772847"/>
                  <a:pt x="350635" y="776896"/>
                </a:cubicBezTo>
                <a:cubicBezTo>
                  <a:pt x="370487" y="792777"/>
                  <a:pt x="370255" y="785952"/>
                  <a:pt x="385011" y="804397"/>
                </a:cubicBezTo>
                <a:cubicBezTo>
                  <a:pt x="390173" y="810849"/>
                  <a:pt x="393384" y="818748"/>
                  <a:pt x="398761" y="825022"/>
                </a:cubicBezTo>
                <a:cubicBezTo>
                  <a:pt x="407198" y="834865"/>
                  <a:pt x="426262" y="852523"/>
                  <a:pt x="426262" y="852523"/>
                </a:cubicBezTo>
                <a:cubicBezTo>
                  <a:pt x="428554" y="845648"/>
                  <a:pt x="433137" y="839144"/>
                  <a:pt x="433137" y="831897"/>
                </a:cubicBezTo>
                <a:cubicBezTo>
                  <a:pt x="433137" y="824650"/>
                  <a:pt x="427683" y="818378"/>
                  <a:pt x="426262" y="811272"/>
                </a:cubicBezTo>
                <a:cubicBezTo>
                  <a:pt x="423084" y="795382"/>
                  <a:pt x="421279" y="779240"/>
                  <a:pt x="419386" y="763146"/>
                </a:cubicBezTo>
                <a:cubicBezTo>
                  <a:pt x="401009" y="606953"/>
                  <a:pt x="425342" y="792228"/>
                  <a:pt x="405636" y="605016"/>
                </a:cubicBezTo>
                <a:cubicBezTo>
                  <a:pt x="404177" y="591153"/>
                  <a:pt x="401053" y="577515"/>
                  <a:pt x="398761" y="563765"/>
                </a:cubicBezTo>
                <a:cubicBezTo>
                  <a:pt x="396469" y="492721"/>
                  <a:pt x="395267" y="421634"/>
                  <a:pt x="391886" y="350634"/>
                </a:cubicBezTo>
                <a:cubicBezTo>
                  <a:pt x="390682" y="325350"/>
                  <a:pt x="385011" y="300320"/>
                  <a:pt x="385011" y="275007"/>
                </a:cubicBezTo>
                <a:cubicBezTo>
                  <a:pt x="385011" y="225719"/>
                  <a:pt x="366408" y="87758"/>
                  <a:pt x="398761" y="6875"/>
                </a:cubicBezTo>
                <a:cubicBezTo>
                  <a:pt x="400664" y="2117"/>
                  <a:pt x="415949" y="0"/>
                  <a:pt x="412511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Freeform 15"/>
          <p:cNvSpPr/>
          <p:nvPr/>
        </p:nvSpPr>
        <p:spPr>
          <a:xfrm rot="2827429">
            <a:off x="10361130" y="2394401"/>
            <a:ext cx="770336" cy="1475731"/>
          </a:xfrm>
          <a:custGeom>
            <a:avLst/>
            <a:gdLst>
              <a:gd name="connsiteX0" fmla="*/ 412511 w 433137"/>
              <a:gd name="connsiteY0" fmla="*/ 0 h 852523"/>
              <a:gd name="connsiteX1" fmla="*/ 378135 w 433137"/>
              <a:gd name="connsiteY1" fmla="*/ 6875 h 852523"/>
              <a:gd name="connsiteX2" fmla="*/ 357510 w 433137"/>
              <a:gd name="connsiteY2" fmla="*/ 27500 h 852523"/>
              <a:gd name="connsiteX3" fmla="*/ 323134 w 433137"/>
              <a:gd name="connsiteY3" fmla="*/ 48126 h 852523"/>
              <a:gd name="connsiteX4" fmla="*/ 295633 w 433137"/>
              <a:gd name="connsiteY4" fmla="*/ 68752 h 852523"/>
              <a:gd name="connsiteX5" fmla="*/ 254382 w 433137"/>
              <a:gd name="connsiteY5" fmla="*/ 96252 h 852523"/>
              <a:gd name="connsiteX6" fmla="*/ 220006 w 433137"/>
              <a:gd name="connsiteY6" fmla="*/ 123753 h 852523"/>
              <a:gd name="connsiteX7" fmla="*/ 199380 w 433137"/>
              <a:gd name="connsiteY7" fmla="*/ 130628 h 852523"/>
              <a:gd name="connsiteX8" fmla="*/ 158129 w 433137"/>
              <a:gd name="connsiteY8" fmla="*/ 158129 h 852523"/>
              <a:gd name="connsiteX9" fmla="*/ 137504 w 433137"/>
              <a:gd name="connsiteY9" fmla="*/ 171879 h 852523"/>
              <a:gd name="connsiteX10" fmla="*/ 123753 w 433137"/>
              <a:gd name="connsiteY10" fmla="*/ 185630 h 852523"/>
              <a:gd name="connsiteX11" fmla="*/ 96253 w 433137"/>
              <a:gd name="connsiteY11" fmla="*/ 220006 h 852523"/>
              <a:gd name="connsiteX12" fmla="*/ 89377 w 433137"/>
              <a:gd name="connsiteY12" fmla="*/ 240631 h 852523"/>
              <a:gd name="connsiteX13" fmla="*/ 61877 w 433137"/>
              <a:gd name="connsiteY13" fmla="*/ 281882 h 852523"/>
              <a:gd name="connsiteX14" fmla="*/ 55002 w 433137"/>
              <a:gd name="connsiteY14" fmla="*/ 302508 h 852523"/>
              <a:gd name="connsiteX15" fmla="*/ 41251 w 433137"/>
              <a:gd name="connsiteY15" fmla="*/ 316258 h 852523"/>
              <a:gd name="connsiteX16" fmla="*/ 27501 w 433137"/>
              <a:gd name="connsiteY16" fmla="*/ 336884 h 852523"/>
              <a:gd name="connsiteX17" fmla="*/ 20626 w 433137"/>
              <a:gd name="connsiteY17" fmla="*/ 364385 h 852523"/>
              <a:gd name="connsiteX18" fmla="*/ 6875 w 433137"/>
              <a:gd name="connsiteY18" fmla="*/ 385010 h 852523"/>
              <a:gd name="connsiteX19" fmla="*/ 0 w 433137"/>
              <a:gd name="connsiteY19" fmla="*/ 405636 h 852523"/>
              <a:gd name="connsiteX20" fmla="*/ 34376 w 433137"/>
              <a:gd name="connsiteY20" fmla="*/ 453762 h 852523"/>
              <a:gd name="connsiteX21" fmla="*/ 75627 w 433137"/>
              <a:gd name="connsiteY21" fmla="*/ 508764 h 852523"/>
              <a:gd name="connsiteX22" fmla="*/ 103128 w 433137"/>
              <a:gd name="connsiteY22" fmla="*/ 536264 h 852523"/>
              <a:gd name="connsiteX23" fmla="*/ 158129 w 433137"/>
              <a:gd name="connsiteY23" fmla="*/ 605016 h 852523"/>
              <a:gd name="connsiteX24" fmla="*/ 206256 w 433137"/>
              <a:gd name="connsiteY24" fmla="*/ 660018 h 852523"/>
              <a:gd name="connsiteX25" fmla="*/ 226881 w 433137"/>
              <a:gd name="connsiteY25" fmla="*/ 673768 h 852523"/>
              <a:gd name="connsiteX26" fmla="*/ 254382 w 433137"/>
              <a:gd name="connsiteY26" fmla="*/ 701269 h 852523"/>
              <a:gd name="connsiteX27" fmla="*/ 316259 w 433137"/>
              <a:gd name="connsiteY27" fmla="*/ 749395 h 852523"/>
              <a:gd name="connsiteX28" fmla="*/ 336884 w 433137"/>
              <a:gd name="connsiteY28" fmla="*/ 763146 h 852523"/>
              <a:gd name="connsiteX29" fmla="*/ 350635 w 433137"/>
              <a:gd name="connsiteY29" fmla="*/ 776896 h 852523"/>
              <a:gd name="connsiteX30" fmla="*/ 385011 w 433137"/>
              <a:gd name="connsiteY30" fmla="*/ 804397 h 852523"/>
              <a:gd name="connsiteX31" fmla="*/ 398761 w 433137"/>
              <a:gd name="connsiteY31" fmla="*/ 825022 h 852523"/>
              <a:gd name="connsiteX32" fmla="*/ 426262 w 433137"/>
              <a:gd name="connsiteY32" fmla="*/ 852523 h 852523"/>
              <a:gd name="connsiteX33" fmla="*/ 433137 w 433137"/>
              <a:gd name="connsiteY33" fmla="*/ 831897 h 852523"/>
              <a:gd name="connsiteX34" fmla="*/ 426262 w 433137"/>
              <a:gd name="connsiteY34" fmla="*/ 811272 h 852523"/>
              <a:gd name="connsiteX35" fmla="*/ 419386 w 433137"/>
              <a:gd name="connsiteY35" fmla="*/ 763146 h 852523"/>
              <a:gd name="connsiteX36" fmla="*/ 405636 w 433137"/>
              <a:gd name="connsiteY36" fmla="*/ 605016 h 852523"/>
              <a:gd name="connsiteX37" fmla="*/ 398761 w 433137"/>
              <a:gd name="connsiteY37" fmla="*/ 563765 h 852523"/>
              <a:gd name="connsiteX38" fmla="*/ 391886 w 433137"/>
              <a:gd name="connsiteY38" fmla="*/ 350634 h 852523"/>
              <a:gd name="connsiteX39" fmla="*/ 385011 w 433137"/>
              <a:gd name="connsiteY39" fmla="*/ 275007 h 852523"/>
              <a:gd name="connsiteX40" fmla="*/ 398761 w 433137"/>
              <a:gd name="connsiteY40" fmla="*/ 6875 h 852523"/>
              <a:gd name="connsiteX41" fmla="*/ 412511 w 433137"/>
              <a:gd name="connsiteY41" fmla="*/ 0 h 85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3137" h="852523">
                <a:moveTo>
                  <a:pt x="412511" y="0"/>
                </a:moveTo>
                <a:cubicBezTo>
                  <a:pt x="409073" y="0"/>
                  <a:pt x="388587" y="1649"/>
                  <a:pt x="378135" y="6875"/>
                </a:cubicBezTo>
                <a:cubicBezTo>
                  <a:pt x="369439" y="11223"/>
                  <a:pt x="365288" y="21666"/>
                  <a:pt x="357510" y="27500"/>
                </a:cubicBezTo>
                <a:cubicBezTo>
                  <a:pt x="346820" y="35518"/>
                  <a:pt x="334253" y="40713"/>
                  <a:pt x="323134" y="48126"/>
                </a:cubicBezTo>
                <a:cubicBezTo>
                  <a:pt x="313600" y="54482"/>
                  <a:pt x="305020" y="62181"/>
                  <a:pt x="295633" y="68752"/>
                </a:cubicBezTo>
                <a:cubicBezTo>
                  <a:pt x="282095" y="78229"/>
                  <a:pt x="266067" y="84566"/>
                  <a:pt x="254382" y="96252"/>
                </a:cubicBezTo>
                <a:cubicBezTo>
                  <a:pt x="241592" y="109043"/>
                  <a:pt x="237354" y="115079"/>
                  <a:pt x="220006" y="123753"/>
                </a:cubicBezTo>
                <a:cubicBezTo>
                  <a:pt x="213524" y="126994"/>
                  <a:pt x="206255" y="128336"/>
                  <a:pt x="199380" y="130628"/>
                </a:cubicBezTo>
                <a:lnTo>
                  <a:pt x="158129" y="158129"/>
                </a:lnTo>
                <a:cubicBezTo>
                  <a:pt x="151254" y="162712"/>
                  <a:pt x="143347" y="166036"/>
                  <a:pt x="137504" y="171879"/>
                </a:cubicBezTo>
                <a:cubicBezTo>
                  <a:pt x="132920" y="176463"/>
                  <a:pt x="127802" y="180568"/>
                  <a:pt x="123753" y="185630"/>
                </a:cubicBezTo>
                <a:cubicBezTo>
                  <a:pt x="89056" y="229002"/>
                  <a:pt x="129458" y="186799"/>
                  <a:pt x="96253" y="220006"/>
                </a:cubicBezTo>
                <a:cubicBezTo>
                  <a:pt x="93961" y="226881"/>
                  <a:pt x="92896" y="234296"/>
                  <a:pt x="89377" y="240631"/>
                </a:cubicBezTo>
                <a:cubicBezTo>
                  <a:pt x="81351" y="255077"/>
                  <a:pt x="61877" y="281882"/>
                  <a:pt x="61877" y="281882"/>
                </a:cubicBezTo>
                <a:cubicBezTo>
                  <a:pt x="59585" y="288757"/>
                  <a:pt x="58731" y="296294"/>
                  <a:pt x="55002" y="302508"/>
                </a:cubicBezTo>
                <a:cubicBezTo>
                  <a:pt x="51667" y="308066"/>
                  <a:pt x="45300" y="311196"/>
                  <a:pt x="41251" y="316258"/>
                </a:cubicBezTo>
                <a:cubicBezTo>
                  <a:pt x="36089" y="322710"/>
                  <a:pt x="32084" y="330009"/>
                  <a:pt x="27501" y="336884"/>
                </a:cubicBezTo>
                <a:cubicBezTo>
                  <a:pt x="25209" y="346051"/>
                  <a:pt x="24348" y="355700"/>
                  <a:pt x="20626" y="364385"/>
                </a:cubicBezTo>
                <a:cubicBezTo>
                  <a:pt x="17371" y="371980"/>
                  <a:pt x="10570" y="377619"/>
                  <a:pt x="6875" y="385010"/>
                </a:cubicBezTo>
                <a:cubicBezTo>
                  <a:pt x="3634" y="391492"/>
                  <a:pt x="2292" y="398761"/>
                  <a:pt x="0" y="405636"/>
                </a:cubicBezTo>
                <a:cubicBezTo>
                  <a:pt x="12063" y="453891"/>
                  <a:pt x="-3606" y="415781"/>
                  <a:pt x="34376" y="453762"/>
                </a:cubicBezTo>
                <a:cubicBezTo>
                  <a:pt x="95806" y="515191"/>
                  <a:pt x="37539" y="464328"/>
                  <a:pt x="75627" y="508764"/>
                </a:cubicBezTo>
                <a:cubicBezTo>
                  <a:pt x="84064" y="518607"/>
                  <a:pt x="93961" y="527097"/>
                  <a:pt x="103128" y="536264"/>
                </a:cubicBezTo>
                <a:cubicBezTo>
                  <a:pt x="122846" y="595421"/>
                  <a:pt x="87132" y="498523"/>
                  <a:pt x="158129" y="605016"/>
                </a:cubicBezTo>
                <a:cubicBezTo>
                  <a:pt x="172665" y="626820"/>
                  <a:pt x="182125" y="643931"/>
                  <a:pt x="206256" y="660018"/>
                </a:cubicBezTo>
                <a:cubicBezTo>
                  <a:pt x="213131" y="664601"/>
                  <a:pt x="220607" y="668391"/>
                  <a:pt x="226881" y="673768"/>
                </a:cubicBezTo>
                <a:cubicBezTo>
                  <a:pt x="236724" y="682205"/>
                  <a:pt x="243595" y="694078"/>
                  <a:pt x="254382" y="701269"/>
                </a:cubicBezTo>
                <a:cubicBezTo>
                  <a:pt x="358627" y="770766"/>
                  <a:pt x="251645" y="695549"/>
                  <a:pt x="316259" y="749395"/>
                </a:cubicBezTo>
                <a:cubicBezTo>
                  <a:pt x="322607" y="754685"/>
                  <a:pt x="330432" y="757984"/>
                  <a:pt x="336884" y="763146"/>
                </a:cubicBezTo>
                <a:cubicBezTo>
                  <a:pt x="341946" y="767195"/>
                  <a:pt x="345573" y="772847"/>
                  <a:pt x="350635" y="776896"/>
                </a:cubicBezTo>
                <a:cubicBezTo>
                  <a:pt x="370487" y="792777"/>
                  <a:pt x="370255" y="785952"/>
                  <a:pt x="385011" y="804397"/>
                </a:cubicBezTo>
                <a:cubicBezTo>
                  <a:pt x="390173" y="810849"/>
                  <a:pt x="393384" y="818748"/>
                  <a:pt x="398761" y="825022"/>
                </a:cubicBezTo>
                <a:cubicBezTo>
                  <a:pt x="407198" y="834865"/>
                  <a:pt x="426262" y="852523"/>
                  <a:pt x="426262" y="852523"/>
                </a:cubicBezTo>
                <a:cubicBezTo>
                  <a:pt x="428554" y="845648"/>
                  <a:pt x="433137" y="839144"/>
                  <a:pt x="433137" y="831897"/>
                </a:cubicBezTo>
                <a:cubicBezTo>
                  <a:pt x="433137" y="824650"/>
                  <a:pt x="427683" y="818378"/>
                  <a:pt x="426262" y="811272"/>
                </a:cubicBezTo>
                <a:cubicBezTo>
                  <a:pt x="423084" y="795382"/>
                  <a:pt x="421279" y="779240"/>
                  <a:pt x="419386" y="763146"/>
                </a:cubicBezTo>
                <a:cubicBezTo>
                  <a:pt x="401009" y="606953"/>
                  <a:pt x="425342" y="792228"/>
                  <a:pt x="405636" y="605016"/>
                </a:cubicBezTo>
                <a:cubicBezTo>
                  <a:pt x="404177" y="591153"/>
                  <a:pt x="401053" y="577515"/>
                  <a:pt x="398761" y="563765"/>
                </a:cubicBezTo>
                <a:cubicBezTo>
                  <a:pt x="396469" y="492721"/>
                  <a:pt x="395267" y="421634"/>
                  <a:pt x="391886" y="350634"/>
                </a:cubicBezTo>
                <a:cubicBezTo>
                  <a:pt x="390682" y="325350"/>
                  <a:pt x="385011" y="300320"/>
                  <a:pt x="385011" y="275007"/>
                </a:cubicBezTo>
                <a:cubicBezTo>
                  <a:pt x="385011" y="225719"/>
                  <a:pt x="366408" y="87758"/>
                  <a:pt x="398761" y="6875"/>
                </a:cubicBezTo>
                <a:cubicBezTo>
                  <a:pt x="400664" y="2117"/>
                  <a:pt x="415949" y="0"/>
                  <a:pt x="412511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Freeform 16"/>
          <p:cNvSpPr/>
          <p:nvPr/>
        </p:nvSpPr>
        <p:spPr>
          <a:xfrm rot="3496078">
            <a:off x="7900678" y="4590485"/>
            <a:ext cx="734794" cy="1305077"/>
          </a:xfrm>
          <a:custGeom>
            <a:avLst/>
            <a:gdLst>
              <a:gd name="connsiteX0" fmla="*/ 412511 w 433137"/>
              <a:gd name="connsiteY0" fmla="*/ 0 h 852523"/>
              <a:gd name="connsiteX1" fmla="*/ 378135 w 433137"/>
              <a:gd name="connsiteY1" fmla="*/ 6875 h 852523"/>
              <a:gd name="connsiteX2" fmla="*/ 357510 w 433137"/>
              <a:gd name="connsiteY2" fmla="*/ 27500 h 852523"/>
              <a:gd name="connsiteX3" fmla="*/ 323134 w 433137"/>
              <a:gd name="connsiteY3" fmla="*/ 48126 h 852523"/>
              <a:gd name="connsiteX4" fmla="*/ 295633 w 433137"/>
              <a:gd name="connsiteY4" fmla="*/ 68752 h 852523"/>
              <a:gd name="connsiteX5" fmla="*/ 254382 w 433137"/>
              <a:gd name="connsiteY5" fmla="*/ 96252 h 852523"/>
              <a:gd name="connsiteX6" fmla="*/ 220006 w 433137"/>
              <a:gd name="connsiteY6" fmla="*/ 123753 h 852523"/>
              <a:gd name="connsiteX7" fmla="*/ 199380 w 433137"/>
              <a:gd name="connsiteY7" fmla="*/ 130628 h 852523"/>
              <a:gd name="connsiteX8" fmla="*/ 158129 w 433137"/>
              <a:gd name="connsiteY8" fmla="*/ 158129 h 852523"/>
              <a:gd name="connsiteX9" fmla="*/ 137504 w 433137"/>
              <a:gd name="connsiteY9" fmla="*/ 171879 h 852523"/>
              <a:gd name="connsiteX10" fmla="*/ 123753 w 433137"/>
              <a:gd name="connsiteY10" fmla="*/ 185630 h 852523"/>
              <a:gd name="connsiteX11" fmla="*/ 96253 w 433137"/>
              <a:gd name="connsiteY11" fmla="*/ 220006 h 852523"/>
              <a:gd name="connsiteX12" fmla="*/ 89377 w 433137"/>
              <a:gd name="connsiteY12" fmla="*/ 240631 h 852523"/>
              <a:gd name="connsiteX13" fmla="*/ 61877 w 433137"/>
              <a:gd name="connsiteY13" fmla="*/ 281882 h 852523"/>
              <a:gd name="connsiteX14" fmla="*/ 55002 w 433137"/>
              <a:gd name="connsiteY14" fmla="*/ 302508 h 852523"/>
              <a:gd name="connsiteX15" fmla="*/ 41251 w 433137"/>
              <a:gd name="connsiteY15" fmla="*/ 316258 h 852523"/>
              <a:gd name="connsiteX16" fmla="*/ 27501 w 433137"/>
              <a:gd name="connsiteY16" fmla="*/ 336884 h 852523"/>
              <a:gd name="connsiteX17" fmla="*/ 20626 w 433137"/>
              <a:gd name="connsiteY17" fmla="*/ 364385 h 852523"/>
              <a:gd name="connsiteX18" fmla="*/ 6875 w 433137"/>
              <a:gd name="connsiteY18" fmla="*/ 385010 h 852523"/>
              <a:gd name="connsiteX19" fmla="*/ 0 w 433137"/>
              <a:gd name="connsiteY19" fmla="*/ 405636 h 852523"/>
              <a:gd name="connsiteX20" fmla="*/ 34376 w 433137"/>
              <a:gd name="connsiteY20" fmla="*/ 453762 h 852523"/>
              <a:gd name="connsiteX21" fmla="*/ 75627 w 433137"/>
              <a:gd name="connsiteY21" fmla="*/ 508764 h 852523"/>
              <a:gd name="connsiteX22" fmla="*/ 103128 w 433137"/>
              <a:gd name="connsiteY22" fmla="*/ 536264 h 852523"/>
              <a:gd name="connsiteX23" fmla="*/ 158129 w 433137"/>
              <a:gd name="connsiteY23" fmla="*/ 605016 h 852523"/>
              <a:gd name="connsiteX24" fmla="*/ 206256 w 433137"/>
              <a:gd name="connsiteY24" fmla="*/ 660018 h 852523"/>
              <a:gd name="connsiteX25" fmla="*/ 226881 w 433137"/>
              <a:gd name="connsiteY25" fmla="*/ 673768 h 852523"/>
              <a:gd name="connsiteX26" fmla="*/ 254382 w 433137"/>
              <a:gd name="connsiteY26" fmla="*/ 701269 h 852523"/>
              <a:gd name="connsiteX27" fmla="*/ 316259 w 433137"/>
              <a:gd name="connsiteY27" fmla="*/ 749395 h 852523"/>
              <a:gd name="connsiteX28" fmla="*/ 336884 w 433137"/>
              <a:gd name="connsiteY28" fmla="*/ 763146 h 852523"/>
              <a:gd name="connsiteX29" fmla="*/ 350635 w 433137"/>
              <a:gd name="connsiteY29" fmla="*/ 776896 h 852523"/>
              <a:gd name="connsiteX30" fmla="*/ 385011 w 433137"/>
              <a:gd name="connsiteY30" fmla="*/ 804397 h 852523"/>
              <a:gd name="connsiteX31" fmla="*/ 398761 w 433137"/>
              <a:gd name="connsiteY31" fmla="*/ 825022 h 852523"/>
              <a:gd name="connsiteX32" fmla="*/ 426262 w 433137"/>
              <a:gd name="connsiteY32" fmla="*/ 852523 h 852523"/>
              <a:gd name="connsiteX33" fmla="*/ 433137 w 433137"/>
              <a:gd name="connsiteY33" fmla="*/ 831897 h 852523"/>
              <a:gd name="connsiteX34" fmla="*/ 426262 w 433137"/>
              <a:gd name="connsiteY34" fmla="*/ 811272 h 852523"/>
              <a:gd name="connsiteX35" fmla="*/ 419386 w 433137"/>
              <a:gd name="connsiteY35" fmla="*/ 763146 h 852523"/>
              <a:gd name="connsiteX36" fmla="*/ 405636 w 433137"/>
              <a:gd name="connsiteY36" fmla="*/ 605016 h 852523"/>
              <a:gd name="connsiteX37" fmla="*/ 398761 w 433137"/>
              <a:gd name="connsiteY37" fmla="*/ 563765 h 852523"/>
              <a:gd name="connsiteX38" fmla="*/ 391886 w 433137"/>
              <a:gd name="connsiteY38" fmla="*/ 350634 h 852523"/>
              <a:gd name="connsiteX39" fmla="*/ 385011 w 433137"/>
              <a:gd name="connsiteY39" fmla="*/ 275007 h 852523"/>
              <a:gd name="connsiteX40" fmla="*/ 398761 w 433137"/>
              <a:gd name="connsiteY40" fmla="*/ 6875 h 852523"/>
              <a:gd name="connsiteX41" fmla="*/ 412511 w 433137"/>
              <a:gd name="connsiteY41" fmla="*/ 0 h 85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3137" h="852523">
                <a:moveTo>
                  <a:pt x="412511" y="0"/>
                </a:moveTo>
                <a:cubicBezTo>
                  <a:pt x="409073" y="0"/>
                  <a:pt x="388587" y="1649"/>
                  <a:pt x="378135" y="6875"/>
                </a:cubicBezTo>
                <a:cubicBezTo>
                  <a:pt x="369439" y="11223"/>
                  <a:pt x="365288" y="21666"/>
                  <a:pt x="357510" y="27500"/>
                </a:cubicBezTo>
                <a:cubicBezTo>
                  <a:pt x="346820" y="35518"/>
                  <a:pt x="334253" y="40713"/>
                  <a:pt x="323134" y="48126"/>
                </a:cubicBezTo>
                <a:cubicBezTo>
                  <a:pt x="313600" y="54482"/>
                  <a:pt x="305020" y="62181"/>
                  <a:pt x="295633" y="68752"/>
                </a:cubicBezTo>
                <a:cubicBezTo>
                  <a:pt x="282095" y="78229"/>
                  <a:pt x="266067" y="84566"/>
                  <a:pt x="254382" y="96252"/>
                </a:cubicBezTo>
                <a:cubicBezTo>
                  <a:pt x="241592" y="109043"/>
                  <a:pt x="237354" y="115079"/>
                  <a:pt x="220006" y="123753"/>
                </a:cubicBezTo>
                <a:cubicBezTo>
                  <a:pt x="213524" y="126994"/>
                  <a:pt x="206255" y="128336"/>
                  <a:pt x="199380" y="130628"/>
                </a:cubicBezTo>
                <a:lnTo>
                  <a:pt x="158129" y="158129"/>
                </a:lnTo>
                <a:cubicBezTo>
                  <a:pt x="151254" y="162712"/>
                  <a:pt x="143347" y="166036"/>
                  <a:pt x="137504" y="171879"/>
                </a:cubicBezTo>
                <a:cubicBezTo>
                  <a:pt x="132920" y="176463"/>
                  <a:pt x="127802" y="180568"/>
                  <a:pt x="123753" y="185630"/>
                </a:cubicBezTo>
                <a:cubicBezTo>
                  <a:pt x="89056" y="229002"/>
                  <a:pt x="129458" y="186799"/>
                  <a:pt x="96253" y="220006"/>
                </a:cubicBezTo>
                <a:cubicBezTo>
                  <a:pt x="93961" y="226881"/>
                  <a:pt x="92896" y="234296"/>
                  <a:pt x="89377" y="240631"/>
                </a:cubicBezTo>
                <a:cubicBezTo>
                  <a:pt x="81351" y="255077"/>
                  <a:pt x="61877" y="281882"/>
                  <a:pt x="61877" y="281882"/>
                </a:cubicBezTo>
                <a:cubicBezTo>
                  <a:pt x="59585" y="288757"/>
                  <a:pt x="58731" y="296294"/>
                  <a:pt x="55002" y="302508"/>
                </a:cubicBezTo>
                <a:cubicBezTo>
                  <a:pt x="51667" y="308066"/>
                  <a:pt x="45300" y="311196"/>
                  <a:pt x="41251" y="316258"/>
                </a:cubicBezTo>
                <a:cubicBezTo>
                  <a:pt x="36089" y="322710"/>
                  <a:pt x="32084" y="330009"/>
                  <a:pt x="27501" y="336884"/>
                </a:cubicBezTo>
                <a:cubicBezTo>
                  <a:pt x="25209" y="346051"/>
                  <a:pt x="24348" y="355700"/>
                  <a:pt x="20626" y="364385"/>
                </a:cubicBezTo>
                <a:cubicBezTo>
                  <a:pt x="17371" y="371980"/>
                  <a:pt x="10570" y="377619"/>
                  <a:pt x="6875" y="385010"/>
                </a:cubicBezTo>
                <a:cubicBezTo>
                  <a:pt x="3634" y="391492"/>
                  <a:pt x="2292" y="398761"/>
                  <a:pt x="0" y="405636"/>
                </a:cubicBezTo>
                <a:cubicBezTo>
                  <a:pt x="12063" y="453891"/>
                  <a:pt x="-3606" y="415781"/>
                  <a:pt x="34376" y="453762"/>
                </a:cubicBezTo>
                <a:cubicBezTo>
                  <a:pt x="95806" y="515191"/>
                  <a:pt x="37539" y="464328"/>
                  <a:pt x="75627" y="508764"/>
                </a:cubicBezTo>
                <a:cubicBezTo>
                  <a:pt x="84064" y="518607"/>
                  <a:pt x="93961" y="527097"/>
                  <a:pt x="103128" y="536264"/>
                </a:cubicBezTo>
                <a:cubicBezTo>
                  <a:pt x="122846" y="595421"/>
                  <a:pt x="87132" y="498523"/>
                  <a:pt x="158129" y="605016"/>
                </a:cubicBezTo>
                <a:cubicBezTo>
                  <a:pt x="172665" y="626820"/>
                  <a:pt x="182125" y="643931"/>
                  <a:pt x="206256" y="660018"/>
                </a:cubicBezTo>
                <a:cubicBezTo>
                  <a:pt x="213131" y="664601"/>
                  <a:pt x="220607" y="668391"/>
                  <a:pt x="226881" y="673768"/>
                </a:cubicBezTo>
                <a:cubicBezTo>
                  <a:pt x="236724" y="682205"/>
                  <a:pt x="243595" y="694078"/>
                  <a:pt x="254382" y="701269"/>
                </a:cubicBezTo>
                <a:cubicBezTo>
                  <a:pt x="358627" y="770766"/>
                  <a:pt x="251645" y="695549"/>
                  <a:pt x="316259" y="749395"/>
                </a:cubicBezTo>
                <a:cubicBezTo>
                  <a:pt x="322607" y="754685"/>
                  <a:pt x="330432" y="757984"/>
                  <a:pt x="336884" y="763146"/>
                </a:cubicBezTo>
                <a:cubicBezTo>
                  <a:pt x="341946" y="767195"/>
                  <a:pt x="345573" y="772847"/>
                  <a:pt x="350635" y="776896"/>
                </a:cubicBezTo>
                <a:cubicBezTo>
                  <a:pt x="370487" y="792777"/>
                  <a:pt x="370255" y="785952"/>
                  <a:pt x="385011" y="804397"/>
                </a:cubicBezTo>
                <a:cubicBezTo>
                  <a:pt x="390173" y="810849"/>
                  <a:pt x="393384" y="818748"/>
                  <a:pt x="398761" y="825022"/>
                </a:cubicBezTo>
                <a:cubicBezTo>
                  <a:pt x="407198" y="834865"/>
                  <a:pt x="426262" y="852523"/>
                  <a:pt x="426262" y="852523"/>
                </a:cubicBezTo>
                <a:cubicBezTo>
                  <a:pt x="428554" y="845648"/>
                  <a:pt x="433137" y="839144"/>
                  <a:pt x="433137" y="831897"/>
                </a:cubicBezTo>
                <a:cubicBezTo>
                  <a:pt x="433137" y="824650"/>
                  <a:pt x="427683" y="818378"/>
                  <a:pt x="426262" y="811272"/>
                </a:cubicBezTo>
                <a:cubicBezTo>
                  <a:pt x="423084" y="795382"/>
                  <a:pt x="421279" y="779240"/>
                  <a:pt x="419386" y="763146"/>
                </a:cubicBezTo>
                <a:cubicBezTo>
                  <a:pt x="401009" y="606953"/>
                  <a:pt x="425342" y="792228"/>
                  <a:pt x="405636" y="605016"/>
                </a:cubicBezTo>
                <a:cubicBezTo>
                  <a:pt x="404177" y="591153"/>
                  <a:pt x="401053" y="577515"/>
                  <a:pt x="398761" y="563765"/>
                </a:cubicBezTo>
                <a:cubicBezTo>
                  <a:pt x="396469" y="492721"/>
                  <a:pt x="395267" y="421634"/>
                  <a:pt x="391886" y="350634"/>
                </a:cubicBezTo>
                <a:cubicBezTo>
                  <a:pt x="390682" y="325350"/>
                  <a:pt x="385011" y="300320"/>
                  <a:pt x="385011" y="275007"/>
                </a:cubicBezTo>
                <a:cubicBezTo>
                  <a:pt x="385011" y="225719"/>
                  <a:pt x="366408" y="87758"/>
                  <a:pt x="398761" y="6875"/>
                </a:cubicBezTo>
                <a:cubicBezTo>
                  <a:pt x="400664" y="2117"/>
                  <a:pt x="415949" y="0"/>
                  <a:pt x="412511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Freeform 17"/>
          <p:cNvSpPr/>
          <p:nvPr/>
        </p:nvSpPr>
        <p:spPr>
          <a:xfrm rot="19076369">
            <a:off x="9908006" y="4466693"/>
            <a:ext cx="765091" cy="1377705"/>
          </a:xfrm>
          <a:custGeom>
            <a:avLst/>
            <a:gdLst>
              <a:gd name="connsiteX0" fmla="*/ 412511 w 433137"/>
              <a:gd name="connsiteY0" fmla="*/ 0 h 852523"/>
              <a:gd name="connsiteX1" fmla="*/ 378135 w 433137"/>
              <a:gd name="connsiteY1" fmla="*/ 6875 h 852523"/>
              <a:gd name="connsiteX2" fmla="*/ 357510 w 433137"/>
              <a:gd name="connsiteY2" fmla="*/ 27500 h 852523"/>
              <a:gd name="connsiteX3" fmla="*/ 323134 w 433137"/>
              <a:gd name="connsiteY3" fmla="*/ 48126 h 852523"/>
              <a:gd name="connsiteX4" fmla="*/ 295633 w 433137"/>
              <a:gd name="connsiteY4" fmla="*/ 68752 h 852523"/>
              <a:gd name="connsiteX5" fmla="*/ 254382 w 433137"/>
              <a:gd name="connsiteY5" fmla="*/ 96252 h 852523"/>
              <a:gd name="connsiteX6" fmla="*/ 220006 w 433137"/>
              <a:gd name="connsiteY6" fmla="*/ 123753 h 852523"/>
              <a:gd name="connsiteX7" fmla="*/ 199380 w 433137"/>
              <a:gd name="connsiteY7" fmla="*/ 130628 h 852523"/>
              <a:gd name="connsiteX8" fmla="*/ 158129 w 433137"/>
              <a:gd name="connsiteY8" fmla="*/ 158129 h 852523"/>
              <a:gd name="connsiteX9" fmla="*/ 137504 w 433137"/>
              <a:gd name="connsiteY9" fmla="*/ 171879 h 852523"/>
              <a:gd name="connsiteX10" fmla="*/ 123753 w 433137"/>
              <a:gd name="connsiteY10" fmla="*/ 185630 h 852523"/>
              <a:gd name="connsiteX11" fmla="*/ 96253 w 433137"/>
              <a:gd name="connsiteY11" fmla="*/ 220006 h 852523"/>
              <a:gd name="connsiteX12" fmla="*/ 89377 w 433137"/>
              <a:gd name="connsiteY12" fmla="*/ 240631 h 852523"/>
              <a:gd name="connsiteX13" fmla="*/ 61877 w 433137"/>
              <a:gd name="connsiteY13" fmla="*/ 281882 h 852523"/>
              <a:gd name="connsiteX14" fmla="*/ 55002 w 433137"/>
              <a:gd name="connsiteY14" fmla="*/ 302508 h 852523"/>
              <a:gd name="connsiteX15" fmla="*/ 41251 w 433137"/>
              <a:gd name="connsiteY15" fmla="*/ 316258 h 852523"/>
              <a:gd name="connsiteX16" fmla="*/ 27501 w 433137"/>
              <a:gd name="connsiteY16" fmla="*/ 336884 h 852523"/>
              <a:gd name="connsiteX17" fmla="*/ 20626 w 433137"/>
              <a:gd name="connsiteY17" fmla="*/ 364385 h 852523"/>
              <a:gd name="connsiteX18" fmla="*/ 6875 w 433137"/>
              <a:gd name="connsiteY18" fmla="*/ 385010 h 852523"/>
              <a:gd name="connsiteX19" fmla="*/ 0 w 433137"/>
              <a:gd name="connsiteY19" fmla="*/ 405636 h 852523"/>
              <a:gd name="connsiteX20" fmla="*/ 34376 w 433137"/>
              <a:gd name="connsiteY20" fmla="*/ 453762 h 852523"/>
              <a:gd name="connsiteX21" fmla="*/ 75627 w 433137"/>
              <a:gd name="connsiteY21" fmla="*/ 508764 h 852523"/>
              <a:gd name="connsiteX22" fmla="*/ 103128 w 433137"/>
              <a:gd name="connsiteY22" fmla="*/ 536264 h 852523"/>
              <a:gd name="connsiteX23" fmla="*/ 158129 w 433137"/>
              <a:gd name="connsiteY23" fmla="*/ 605016 h 852523"/>
              <a:gd name="connsiteX24" fmla="*/ 206256 w 433137"/>
              <a:gd name="connsiteY24" fmla="*/ 660018 h 852523"/>
              <a:gd name="connsiteX25" fmla="*/ 226881 w 433137"/>
              <a:gd name="connsiteY25" fmla="*/ 673768 h 852523"/>
              <a:gd name="connsiteX26" fmla="*/ 254382 w 433137"/>
              <a:gd name="connsiteY26" fmla="*/ 701269 h 852523"/>
              <a:gd name="connsiteX27" fmla="*/ 316259 w 433137"/>
              <a:gd name="connsiteY27" fmla="*/ 749395 h 852523"/>
              <a:gd name="connsiteX28" fmla="*/ 336884 w 433137"/>
              <a:gd name="connsiteY28" fmla="*/ 763146 h 852523"/>
              <a:gd name="connsiteX29" fmla="*/ 350635 w 433137"/>
              <a:gd name="connsiteY29" fmla="*/ 776896 h 852523"/>
              <a:gd name="connsiteX30" fmla="*/ 385011 w 433137"/>
              <a:gd name="connsiteY30" fmla="*/ 804397 h 852523"/>
              <a:gd name="connsiteX31" fmla="*/ 398761 w 433137"/>
              <a:gd name="connsiteY31" fmla="*/ 825022 h 852523"/>
              <a:gd name="connsiteX32" fmla="*/ 426262 w 433137"/>
              <a:gd name="connsiteY32" fmla="*/ 852523 h 852523"/>
              <a:gd name="connsiteX33" fmla="*/ 433137 w 433137"/>
              <a:gd name="connsiteY33" fmla="*/ 831897 h 852523"/>
              <a:gd name="connsiteX34" fmla="*/ 426262 w 433137"/>
              <a:gd name="connsiteY34" fmla="*/ 811272 h 852523"/>
              <a:gd name="connsiteX35" fmla="*/ 419386 w 433137"/>
              <a:gd name="connsiteY35" fmla="*/ 763146 h 852523"/>
              <a:gd name="connsiteX36" fmla="*/ 405636 w 433137"/>
              <a:gd name="connsiteY36" fmla="*/ 605016 h 852523"/>
              <a:gd name="connsiteX37" fmla="*/ 398761 w 433137"/>
              <a:gd name="connsiteY37" fmla="*/ 563765 h 852523"/>
              <a:gd name="connsiteX38" fmla="*/ 391886 w 433137"/>
              <a:gd name="connsiteY38" fmla="*/ 350634 h 852523"/>
              <a:gd name="connsiteX39" fmla="*/ 385011 w 433137"/>
              <a:gd name="connsiteY39" fmla="*/ 275007 h 852523"/>
              <a:gd name="connsiteX40" fmla="*/ 398761 w 433137"/>
              <a:gd name="connsiteY40" fmla="*/ 6875 h 852523"/>
              <a:gd name="connsiteX41" fmla="*/ 412511 w 433137"/>
              <a:gd name="connsiteY41" fmla="*/ 0 h 85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3137" h="852523">
                <a:moveTo>
                  <a:pt x="412511" y="0"/>
                </a:moveTo>
                <a:cubicBezTo>
                  <a:pt x="409073" y="0"/>
                  <a:pt x="388587" y="1649"/>
                  <a:pt x="378135" y="6875"/>
                </a:cubicBezTo>
                <a:cubicBezTo>
                  <a:pt x="369439" y="11223"/>
                  <a:pt x="365288" y="21666"/>
                  <a:pt x="357510" y="27500"/>
                </a:cubicBezTo>
                <a:cubicBezTo>
                  <a:pt x="346820" y="35518"/>
                  <a:pt x="334253" y="40713"/>
                  <a:pt x="323134" y="48126"/>
                </a:cubicBezTo>
                <a:cubicBezTo>
                  <a:pt x="313600" y="54482"/>
                  <a:pt x="305020" y="62181"/>
                  <a:pt x="295633" y="68752"/>
                </a:cubicBezTo>
                <a:cubicBezTo>
                  <a:pt x="282095" y="78229"/>
                  <a:pt x="266067" y="84566"/>
                  <a:pt x="254382" y="96252"/>
                </a:cubicBezTo>
                <a:cubicBezTo>
                  <a:pt x="241592" y="109043"/>
                  <a:pt x="237354" y="115079"/>
                  <a:pt x="220006" y="123753"/>
                </a:cubicBezTo>
                <a:cubicBezTo>
                  <a:pt x="213524" y="126994"/>
                  <a:pt x="206255" y="128336"/>
                  <a:pt x="199380" y="130628"/>
                </a:cubicBezTo>
                <a:lnTo>
                  <a:pt x="158129" y="158129"/>
                </a:lnTo>
                <a:cubicBezTo>
                  <a:pt x="151254" y="162712"/>
                  <a:pt x="143347" y="166036"/>
                  <a:pt x="137504" y="171879"/>
                </a:cubicBezTo>
                <a:cubicBezTo>
                  <a:pt x="132920" y="176463"/>
                  <a:pt x="127802" y="180568"/>
                  <a:pt x="123753" y="185630"/>
                </a:cubicBezTo>
                <a:cubicBezTo>
                  <a:pt x="89056" y="229002"/>
                  <a:pt x="129458" y="186799"/>
                  <a:pt x="96253" y="220006"/>
                </a:cubicBezTo>
                <a:cubicBezTo>
                  <a:pt x="93961" y="226881"/>
                  <a:pt x="92896" y="234296"/>
                  <a:pt x="89377" y="240631"/>
                </a:cubicBezTo>
                <a:cubicBezTo>
                  <a:pt x="81351" y="255077"/>
                  <a:pt x="61877" y="281882"/>
                  <a:pt x="61877" y="281882"/>
                </a:cubicBezTo>
                <a:cubicBezTo>
                  <a:pt x="59585" y="288757"/>
                  <a:pt x="58731" y="296294"/>
                  <a:pt x="55002" y="302508"/>
                </a:cubicBezTo>
                <a:cubicBezTo>
                  <a:pt x="51667" y="308066"/>
                  <a:pt x="45300" y="311196"/>
                  <a:pt x="41251" y="316258"/>
                </a:cubicBezTo>
                <a:cubicBezTo>
                  <a:pt x="36089" y="322710"/>
                  <a:pt x="32084" y="330009"/>
                  <a:pt x="27501" y="336884"/>
                </a:cubicBezTo>
                <a:cubicBezTo>
                  <a:pt x="25209" y="346051"/>
                  <a:pt x="24348" y="355700"/>
                  <a:pt x="20626" y="364385"/>
                </a:cubicBezTo>
                <a:cubicBezTo>
                  <a:pt x="17371" y="371980"/>
                  <a:pt x="10570" y="377619"/>
                  <a:pt x="6875" y="385010"/>
                </a:cubicBezTo>
                <a:cubicBezTo>
                  <a:pt x="3634" y="391492"/>
                  <a:pt x="2292" y="398761"/>
                  <a:pt x="0" y="405636"/>
                </a:cubicBezTo>
                <a:cubicBezTo>
                  <a:pt x="12063" y="453891"/>
                  <a:pt x="-3606" y="415781"/>
                  <a:pt x="34376" y="453762"/>
                </a:cubicBezTo>
                <a:cubicBezTo>
                  <a:pt x="95806" y="515191"/>
                  <a:pt x="37539" y="464328"/>
                  <a:pt x="75627" y="508764"/>
                </a:cubicBezTo>
                <a:cubicBezTo>
                  <a:pt x="84064" y="518607"/>
                  <a:pt x="93961" y="527097"/>
                  <a:pt x="103128" y="536264"/>
                </a:cubicBezTo>
                <a:cubicBezTo>
                  <a:pt x="122846" y="595421"/>
                  <a:pt x="87132" y="498523"/>
                  <a:pt x="158129" y="605016"/>
                </a:cubicBezTo>
                <a:cubicBezTo>
                  <a:pt x="172665" y="626820"/>
                  <a:pt x="182125" y="643931"/>
                  <a:pt x="206256" y="660018"/>
                </a:cubicBezTo>
                <a:cubicBezTo>
                  <a:pt x="213131" y="664601"/>
                  <a:pt x="220607" y="668391"/>
                  <a:pt x="226881" y="673768"/>
                </a:cubicBezTo>
                <a:cubicBezTo>
                  <a:pt x="236724" y="682205"/>
                  <a:pt x="243595" y="694078"/>
                  <a:pt x="254382" y="701269"/>
                </a:cubicBezTo>
                <a:cubicBezTo>
                  <a:pt x="358627" y="770766"/>
                  <a:pt x="251645" y="695549"/>
                  <a:pt x="316259" y="749395"/>
                </a:cubicBezTo>
                <a:cubicBezTo>
                  <a:pt x="322607" y="754685"/>
                  <a:pt x="330432" y="757984"/>
                  <a:pt x="336884" y="763146"/>
                </a:cubicBezTo>
                <a:cubicBezTo>
                  <a:pt x="341946" y="767195"/>
                  <a:pt x="345573" y="772847"/>
                  <a:pt x="350635" y="776896"/>
                </a:cubicBezTo>
                <a:cubicBezTo>
                  <a:pt x="370487" y="792777"/>
                  <a:pt x="370255" y="785952"/>
                  <a:pt x="385011" y="804397"/>
                </a:cubicBezTo>
                <a:cubicBezTo>
                  <a:pt x="390173" y="810849"/>
                  <a:pt x="393384" y="818748"/>
                  <a:pt x="398761" y="825022"/>
                </a:cubicBezTo>
                <a:cubicBezTo>
                  <a:pt x="407198" y="834865"/>
                  <a:pt x="426262" y="852523"/>
                  <a:pt x="426262" y="852523"/>
                </a:cubicBezTo>
                <a:cubicBezTo>
                  <a:pt x="428554" y="845648"/>
                  <a:pt x="433137" y="839144"/>
                  <a:pt x="433137" y="831897"/>
                </a:cubicBezTo>
                <a:cubicBezTo>
                  <a:pt x="433137" y="824650"/>
                  <a:pt x="427683" y="818378"/>
                  <a:pt x="426262" y="811272"/>
                </a:cubicBezTo>
                <a:cubicBezTo>
                  <a:pt x="423084" y="795382"/>
                  <a:pt x="421279" y="779240"/>
                  <a:pt x="419386" y="763146"/>
                </a:cubicBezTo>
                <a:cubicBezTo>
                  <a:pt x="401009" y="606953"/>
                  <a:pt x="425342" y="792228"/>
                  <a:pt x="405636" y="605016"/>
                </a:cubicBezTo>
                <a:cubicBezTo>
                  <a:pt x="404177" y="591153"/>
                  <a:pt x="401053" y="577515"/>
                  <a:pt x="398761" y="563765"/>
                </a:cubicBezTo>
                <a:cubicBezTo>
                  <a:pt x="396469" y="492721"/>
                  <a:pt x="395267" y="421634"/>
                  <a:pt x="391886" y="350634"/>
                </a:cubicBezTo>
                <a:cubicBezTo>
                  <a:pt x="390682" y="325350"/>
                  <a:pt x="385011" y="300320"/>
                  <a:pt x="385011" y="275007"/>
                </a:cubicBezTo>
                <a:cubicBezTo>
                  <a:pt x="385011" y="225719"/>
                  <a:pt x="366408" y="87758"/>
                  <a:pt x="398761" y="6875"/>
                </a:cubicBezTo>
                <a:cubicBezTo>
                  <a:pt x="400664" y="2117"/>
                  <a:pt x="415949" y="0"/>
                  <a:pt x="412511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Freeform 18"/>
          <p:cNvSpPr/>
          <p:nvPr/>
        </p:nvSpPr>
        <p:spPr>
          <a:xfrm rot="13498513">
            <a:off x="1800839" y="5271737"/>
            <a:ext cx="761724" cy="1433810"/>
          </a:xfrm>
          <a:custGeom>
            <a:avLst/>
            <a:gdLst>
              <a:gd name="connsiteX0" fmla="*/ 412511 w 433137"/>
              <a:gd name="connsiteY0" fmla="*/ 0 h 852523"/>
              <a:gd name="connsiteX1" fmla="*/ 378135 w 433137"/>
              <a:gd name="connsiteY1" fmla="*/ 6875 h 852523"/>
              <a:gd name="connsiteX2" fmla="*/ 357510 w 433137"/>
              <a:gd name="connsiteY2" fmla="*/ 27500 h 852523"/>
              <a:gd name="connsiteX3" fmla="*/ 323134 w 433137"/>
              <a:gd name="connsiteY3" fmla="*/ 48126 h 852523"/>
              <a:gd name="connsiteX4" fmla="*/ 295633 w 433137"/>
              <a:gd name="connsiteY4" fmla="*/ 68752 h 852523"/>
              <a:gd name="connsiteX5" fmla="*/ 254382 w 433137"/>
              <a:gd name="connsiteY5" fmla="*/ 96252 h 852523"/>
              <a:gd name="connsiteX6" fmla="*/ 220006 w 433137"/>
              <a:gd name="connsiteY6" fmla="*/ 123753 h 852523"/>
              <a:gd name="connsiteX7" fmla="*/ 199380 w 433137"/>
              <a:gd name="connsiteY7" fmla="*/ 130628 h 852523"/>
              <a:gd name="connsiteX8" fmla="*/ 158129 w 433137"/>
              <a:gd name="connsiteY8" fmla="*/ 158129 h 852523"/>
              <a:gd name="connsiteX9" fmla="*/ 137504 w 433137"/>
              <a:gd name="connsiteY9" fmla="*/ 171879 h 852523"/>
              <a:gd name="connsiteX10" fmla="*/ 123753 w 433137"/>
              <a:gd name="connsiteY10" fmla="*/ 185630 h 852523"/>
              <a:gd name="connsiteX11" fmla="*/ 96253 w 433137"/>
              <a:gd name="connsiteY11" fmla="*/ 220006 h 852523"/>
              <a:gd name="connsiteX12" fmla="*/ 89377 w 433137"/>
              <a:gd name="connsiteY12" fmla="*/ 240631 h 852523"/>
              <a:gd name="connsiteX13" fmla="*/ 61877 w 433137"/>
              <a:gd name="connsiteY13" fmla="*/ 281882 h 852523"/>
              <a:gd name="connsiteX14" fmla="*/ 55002 w 433137"/>
              <a:gd name="connsiteY14" fmla="*/ 302508 h 852523"/>
              <a:gd name="connsiteX15" fmla="*/ 41251 w 433137"/>
              <a:gd name="connsiteY15" fmla="*/ 316258 h 852523"/>
              <a:gd name="connsiteX16" fmla="*/ 27501 w 433137"/>
              <a:gd name="connsiteY16" fmla="*/ 336884 h 852523"/>
              <a:gd name="connsiteX17" fmla="*/ 20626 w 433137"/>
              <a:gd name="connsiteY17" fmla="*/ 364385 h 852523"/>
              <a:gd name="connsiteX18" fmla="*/ 6875 w 433137"/>
              <a:gd name="connsiteY18" fmla="*/ 385010 h 852523"/>
              <a:gd name="connsiteX19" fmla="*/ 0 w 433137"/>
              <a:gd name="connsiteY19" fmla="*/ 405636 h 852523"/>
              <a:gd name="connsiteX20" fmla="*/ 34376 w 433137"/>
              <a:gd name="connsiteY20" fmla="*/ 453762 h 852523"/>
              <a:gd name="connsiteX21" fmla="*/ 75627 w 433137"/>
              <a:gd name="connsiteY21" fmla="*/ 508764 h 852523"/>
              <a:gd name="connsiteX22" fmla="*/ 103128 w 433137"/>
              <a:gd name="connsiteY22" fmla="*/ 536264 h 852523"/>
              <a:gd name="connsiteX23" fmla="*/ 158129 w 433137"/>
              <a:gd name="connsiteY23" fmla="*/ 605016 h 852523"/>
              <a:gd name="connsiteX24" fmla="*/ 206256 w 433137"/>
              <a:gd name="connsiteY24" fmla="*/ 660018 h 852523"/>
              <a:gd name="connsiteX25" fmla="*/ 226881 w 433137"/>
              <a:gd name="connsiteY25" fmla="*/ 673768 h 852523"/>
              <a:gd name="connsiteX26" fmla="*/ 254382 w 433137"/>
              <a:gd name="connsiteY26" fmla="*/ 701269 h 852523"/>
              <a:gd name="connsiteX27" fmla="*/ 316259 w 433137"/>
              <a:gd name="connsiteY27" fmla="*/ 749395 h 852523"/>
              <a:gd name="connsiteX28" fmla="*/ 336884 w 433137"/>
              <a:gd name="connsiteY28" fmla="*/ 763146 h 852523"/>
              <a:gd name="connsiteX29" fmla="*/ 350635 w 433137"/>
              <a:gd name="connsiteY29" fmla="*/ 776896 h 852523"/>
              <a:gd name="connsiteX30" fmla="*/ 385011 w 433137"/>
              <a:gd name="connsiteY30" fmla="*/ 804397 h 852523"/>
              <a:gd name="connsiteX31" fmla="*/ 398761 w 433137"/>
              <a:gd name="connsiteY31" fmla="*/ 825022 h 852523"/>
              <a:gd name="connsiteX32" fmla="*/ 426262 w 433137"/>
              <a:gd name="connsiteY32" fmla="*/ 852523 h 852523"/>
              <a:gd name="connsiteX33" fmla="*/ 433137 w 433137"/>
              <a:gd name="connsiteY33" fmla="*/ 831897 h 852523"/>
              <a:gd name="connsiteX34" fmla="*/ 426262 w 433137"/>
              <a:gd name="connsiteY34" fmla="*/ 811272 h 852523"/>
              <a:gd name="connsiteX35" fmla="*/ 419386 w 433137"/>
              <a:gd name="connsiteY35" fmla="*/ 763146 h 852523"/>
              <a:gd name="connsiteX36" fmla="*/ 405636 w 433137"/>
              <a:gd name="connsiteY36" fmla="*/ 605016 h 852523"/>
              <a:gd name="connsiteX37" fmla="*/ 398761 w 433137"/>
              <a:gd name="connsiteY37" fmla="*/ 563765 h 852523"/>
              <a:gd name="connsiteX38" fmla="*/ 391886 w 433137"/>
              <a:gd name="connsiteY38" fmla="*/ 350634 h 852523"/>
              <a:gd name="connsiteX39" fmla="*/ 385011 w 433137"/>
              <a:gd name="connsiteY39" fmla="*/ 275007 h 852523"/>
              <a:gd name="connsiteX40" fmla="*/ 398761 w 433137"/>
              <a:gd name="connsiteY40" fmla="*/ 6875 h 852523"/>
              <a:gd name="connsiteX41" fmla="*/ 412511 w 433137"/>
              <a:gd name="connsiteY41" fmla="*/ 0 h 85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3137" h="852523">
                <a:moveTo>
                  <a:pt x="412511" y="0"/>
                </a:moveTo>
                <a:cubicBezTo>
                  <a:pt x="409073" y="0"/>
                  <a:pt x="388587" y="1649"/>
                  <a:pt x="378135" y="6875"/>
                </a:cubicBezTo>
                <a:cubicBezTo>
                  <a:pt x="369439" y="11223"/>
                  <a:pt x="365288" y="21666"/>
                  <a:pt x="357510" y="27500"/>
                </a:cubicBezTo>
                <a:cubicBezTo>
                  <a:pt x="346820" y="35518"/>
                  <a:pt x="334253" y="40713"/>
                  <a:pt x="323134" y="48126"/>
                </a:cubicBezTo>
                <a:cubicBezTo>
                  <a:pt x="313600" y="54482"/>
                  <a:pt x="305020" y="62181"/>
                  <a:pt x="295633" y="68752"/>
                </a:cubicBezTo>
                <a:cubicBezTo>
                  <a:pt x="282095" y="78229"/>
                  <a:pt x="266067" y="84566"/>
                  <a:pt x="254382" y="96252"/>
                </a:cubicBezTo>
                <a:cubicBezTo>
                  <a:pt x="241592" y="109043"/>
                  <a:pt x="237354" y="115079"/>
                  <a:pt x="220006" y="123753"/>
                </a:cubicBezTo>
                <a:cubicBezTo>
                  <a:pt x="213524" y="126994"/>
                  <a:pt x="206255" y="128336"/>
                  <a:pt x="199380" y="130628"/>
                </a:cubicBezTo>
                <a:lnTo>
                  <a:pt x="158129" y="158129"/>
                </a:lnTo>
                <a:cubicBezTo>
                  <a:pt x="151254" y="162712"/>
                  <a:pt x="143347" y="166036"/>
                  <a:pt x="137504" y="171879"/>
                </a:cubicBezTo>
                <a:cubicBezTo>
                  <a:pt x="132920" y="176463"/>
                  <a:pt x="127802" y="180568"/>
                  <a:pt x="123753" y="185630"/>
                </a:cubicBezTo>
                <a:cubicBezTo>
                  <a:pt x="89056" y="229002"/>
                  <a:pt x="129458" y="186799"/>
                  <a:pt x="96253" y="220006"/>
                </a:cubicBezTo>
                <a:cubicBezTo>
                  <a:pt x="93961" y="226881"/>
                  <a:pt x="92896" y="234296"/>
                  <a:pt x="89377" y="240631"/>
                </a:cubicBezTo>
                <a:cubicBezTo>
                  <a:pt x="81351" y="255077"/>
                  <a:pt x="61877" y="281882"/>
                  <a:pt x="61877" y="281882"/>
                </a:cubicBezTo>
                <a:cubicBezTo>
                  <a:pt x="59585" y="288757"/>
                  <a:pt x="58731" y="296294"/>
                  <a:pt x="55002" y="302508"/>
                </a:cubicBezTo>
                <a:cubicBezTo>
                  <a:pt x="51667" y="308066"/>
                  <a:pt x="45300" y="311196"/>
                  <a:pt x="41251" y="316258"/>
                </a:cubicBezTo>
                <a:cubicBezTo>
                  <a:pt x="36089" y="322710"/>
                  <a:pt x="32084" y="330009"/>
                  <a:pt x="27501" y="336884"/>
                </a:cubicBezTo>
                <a:cubicBezTo>
                  <a:pt x="25209" y="346051"/>
                  <a:pt x="24348" y="355700"/>
                  <a:pt x="20626" y="364385"/>
                </a:cubicBezTo>
                <a:cubicBezTo>
                  <a:pt x="17371" y="371980"/>
                  <a:pt x="10570" y="377619"/>
                  <a:pt x="6875" y="385010"/>
                </a:cubicBezTo>
                <a:cubicBezTo>
                  <a:pt x="3634" y="391492"/>
                  <a:pt x="2292" y="398761"/>
                  <a:pt x="0" y="405636"/>
                </a:cubicBezTo>
                <a:cubicBezTo>
                  <a:pt x="12063" y="453891"/>
                  <a:pt x="-3606" y="415781"/>
                  <a:pt x="34376" y="453762"/>
                </a:cubicBezTo>
                <a:cubicBezTo>
                  <a:pt x="95806" y="515191"/>
                  <a:pt x="37539" y="464328"/>
                  <a:pt x="75627" y="508764"/>
                </a:cubicBezTo>
                <a:cubicBezTo>
                  <a:pt x="84064" y="518607"/>
                  <a:pt x="93961" y="527097"/>
                  <a:pt x="103128" y="536264"/>
                </a:cubicBezTo>
                <a:cubicBezTo>
                  <a:pt x="122846" y="595421"/>
                  <a:pt x="87132" y="498523"/>
                  <a:pt x="158129" y="605016"/>
                </a:cubicBezTo>
                <a:cubicBezTo>
                  <a:pt x="172665" y="626820"/>
                  <a:pt x="182125" y="643931"/>
                  <a:pt x="206256" y="660018"/>
                </a:cubicBezTo>
                <a:cubicBezTo>
                  <a:pt x="213131" y="664601"/>
                  <a:pt x="220607" y="668391"/>
                  <a:pt x="226881" y="673768"/>
                </a:cubicBezTo>
                <a:cubicBezTo>
                  <a:pt x="236724" y="682205"/>
                  <a:pt x="243595" y="694078"/>
                  <a:pt x="254382" y="701269"/>
                </a:cubicBezTo>
                <a:cubicBezTo>
                  <a:pt x="358627" y="770766"/>
                  <a:pt x="251645" y="695549"/>
                  <a:pt x="316259" y="749395"/>
                </a:cubicBezTo>
                <a:cubicBezTo>
                  <a:pt x="322607" y="754685"/>
                  <a:pt x="330432" y="757984"/>
                  <a:pt x="336884" y="763146"/>
                </a:cubicBezTo>
                <a:cubicBezTo>
                  <a:pt x="341946" y="767195"/>
                  <a:pt x="345573" y="772847"/>
                  <a:pt x="350635" y="776896"/>
                </a:cubicBezTo>
                <a:cubicBezTo>
                  <a:pt x="370487" y="792777"/>
                  <a:pt x="370255" y="785952"/>
                  <a:pt x="385011" y="804397"/>
                </a:cubicBezTo>
                <a:cubicBezTo>
                  <a:pt x="390173" y="810849"/>
                  <a:pt x="393384" y="818748"/>
                  <a:pt x="398761" y="825022"/>
                </a:cubicBezTo>
                <a:cubicBezTo>
                  <a:pt x="407198" y="834865"/>
                  <a:pt x="426262" y="852523"/>
                  <a:pt x="426262" y="852523"/>
                </a:cubicBezTo>
                <a:cubicBezTo>
                  <a:pt x="428554" y="845648"/>
                  <a:pt x="433137" y="839144"/>
                  <a:pt x="433137" y="831897"/>
                </a:cubicBezTo>
                <a:cubicBezTo>
                  <a:pt x="433137" y="824650"/>
                  <a:pt x="427683" y="818378"/>
                  <a:pt x="426262" y="811272"/>
                </a:cubicBezTo>
                <a:cubicBezTo>
                  <a:pt x="423084" y="795382"/>
                  <a:pt x="421279" y="779240"/>
                  <a:pt x="419386" y="763146"/>
                </a:cubicBezTo>
                <a:cubicBezTo>
                  <a:pt x="401009" y="606953"/>
                  <a:pt x="425342" y="792228"/>
                  <a:pt x="405636" y="605016"/>
                </a:cubicBezTo>
                <a:cubicBezTo>
                  <a:pt x="404177" y="591153"/>
                  <a:pt x="401053" y="577515"/>
                  <a:pt x="398761" y="563765"/>
                </a:cubicBezTo>
                <a:cubicBezTo>
                  <a:pt x="396469" y="492721"/>
                  <a:pt x="395267" y="421634"/>
                  <a:pt x="391886" y="350634"/>
                </a:cubicBezTo>
                <a:cubicBezTo>
                  <a:pt x="390682" y="325350"/>
                  <a:pt x="385011" y="300320"/>
                  <a:pt x="385011" y="275007"/>
                </a:cubicBezTo>
                <a:cubicBezTo>
                  <a:pt x="385011" y="225719"/>
                  <a:pt x="366408" y="87758"/>
                  <a:pt x="398761" y="6875"/>
                </a:cubicBezTo>
                <a:cubicBezTo>
                  <a:pt x="400664" y="2117"/>
                  <a:pt x="415949" y="0"/>
                  <a:pt x="412511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Freeform 19"/>
          <p:cNvSpPr/>
          <p:nvPr/>
        </p:nvSpPr>
        <p:spPr>
          <a:xfrm rot="18227356">
            <a:off x="5582181" y="5106683"/>
            <a:ext cx="699793" cy="1391665"/>
          </a:xfrm>
          <a:custGeom>
            <a:avLst/>
            <a:gdLst>
              <a:gd name="connsiteX0" fmla="*/ 412511 w 433137"/>
              <a:gd name="connsiteY0" fmla="*/ 0 h 852523"/>
              <a:gd name="connsiteX1" fmla="*/ 378135 w 433137"/>
              <a:gd name="connsiteY1" fmla="*/ 6875 h 852523"/>
              <a:gd name="connsiteX2" fmla="*/ 357510 w 433137"/>
              <a:gd name="connsiteY2" fmla="*/ 27500 h 852523"/>
              <a:gd name="connsiteX3" fmla="*/ 323134 w 433137"/>
              <a:gd name="connsiteY3" fmla="*/ 48126 h 852523"/>
              <a:gd name="connsiteX4" fmla="*/ 295633 w 433137"/>
              <a:gd name="connsiteY4" fmla="*/ 68752 h 852523"/>
              <a:gd name="connsiteX5" fmla="*/ 254382 w 433137"/>
              <a:gd name="connsiteY5" fmla="*/ 96252 h 852523"/>
              <a:gd name="connsiteX6" fmla="*/ 220006 w 433137"/>
              <a:gd name="connsiteY6" fmla="*/ 123753 h 852523"/>
              <a:gd name="connsiteX7" fmla="*/ 199380 w 433137"/>
              <a:gd name="connsiteY7" fmla="*/ 130628 h 852523"/>
              <a:gd name="connsiteX8" fmla="*/ 158129 w 433137"/>
              <a:gd name="connsiteY8" fmla="*/ 158129 h 852523"/>
              <a:gd name="connsiteX9" fmla="*/ 137504 w 433137"/>
              <a:gd name="connsiteY9" fmla="*/ 171879 h 852523"/>
              <a:gd name="connsiteX10" fmla="*/ 123753 w 433137"/>
              <a:gd name="connsiteY10" fmla="*/ 185630 h 852523"/>
              <a:gd name="connsiteX11" fmla="*/ 96253 w 433137"/>
              <a:gd name="connsiteY11" fmla="*/ 220006 h 852523"/>
              <a:gd name="connsiteX12" fmla="*/ 89377 w 433137"/>
              <a:gd name="connsiteY12" fmla="*/ 240631 h 852523"/>
              <a:gd name="connsiteX13" fmla="*/ 61877 w 433137"/>
              <a:gd name="connsiteY13" fmla="*/ 281882 h 852523"/>
              <a:gd name="connsiteX14" fmla="*/ 55002 w 433137"/>
              <a:gd name="connsiteY14" fmla="*/ 302508 h 852523"/>
              <a:gd name="connsiteX15" fmla="*/ 41251 w 433137"/>
              <a:gd name="connsiteY15" fmla="*/ 316258 h 852523"/>
              <a:gd name="connsiteX16" fmla="*/ 27501 w 433137"/>
              <a:gd name="connsiteY16" fmla="*/ 336884 h 852523"/>
              <a:gd name="connsiteX17" fmla="*/ 20626 w 433137"/>
              <a:gd name="connsiteY17" fmla="*/ 364385 h 852523"/>
              <a:gd name="connsiteX18" fmla="*/ 6875 w 433137"/>
              <a:gd name="connsiteY18" fmla="*/ 385010 h 852523"/>
              <a:gd name="connsiteX19" fmla="*/ 0 w 433137"/>
              <a:gd name="connsiteY19" fmla="*/ 405636 h 852523"/>
              <a:gd name="connsiteX20" fmla="*/ 34376 w 433137"/>
              <a:gd name="connsiteY20" fmla="*/ 453762 h 852523"/>
              <a:gd name="connsiteX21" fmla="*/ 75627 w 433137"/>
              <a:gd name="connsiteY21" fmla="*/ 508764 h 852523"/>
              <a:gd name="connsiteX22" fmla="*/ 103128 w 433137"/>
              <a:gd name="connsiteY22" fmla="*/ 536264 h 852523"/>
              <a:gd name="connsiteX23" fmla="*/ 158129 w 433137"/>
              <a:gd name="connsiteY23" fmla="*/ 605016 h 852523"/>
              <a:gd name="connsiteX24" fmla="*/ 206256 w 433137"/>
              <a:gd name="connsiteY24" fmla="*/ 660018 h 852523"/>
              <a:gd name="connsiteX25" fmla="*/ 226881 w 433137"/>
              <a:gd name="connsiteY25" fmla="*/ 673768 h 852523"/>
              <a:gd name="connsiteX26" fmla="*/ 254382 w 433137"/>
              <a:gd name="connsiteY26" fmla="*/ 701269 h 852523"/>
              <a:gd name="connsiteX27" fmla="*/ 316259 w 433137"/>
              <a:gd name="connsiteY27" fmla="*/ 749395 h 852523"/>
              <a:gd name="connsiteX28" fmla="*/ 336884 w 433137"/>
              <a:gd name="connsiteY28" fmla="*/ 763146 h 852523"/>
              <a:gd name="connsiteX29" fmla="*/ 350635 w 433137"/>
              <a:gd name="connsiteY29" fmla="*/ 776896 h 852523"/>
              <a:gd name="connsiteX30" fmla="*/ 385011 w 433137"/>
              <a:gd name="connsiteY30" fmla="*/ 804397 h 852523"/>
              <a:gd name="connsiteX31" fmla="*/ 398761 w 433137"/>
              <a:gd name="connsiteY31" fmla="*/ 825022 h 852523"/>
              <a:gd name="connsiteX32" fmla="*/ 426262 w 433137"/>
              <a:gd name="connsiteY32" fmla="*/ 852523 h 852523"/>
              <a:gd name="connsiteX33" fmla="*/ 433137 w 433137"/>
              <a:gd name="connsiteY33" fmla="*/ 831897 h 852523"/>
              <a:gd name="connsiteX34" fmla="*/ 426262 w 433137"/>
              <a:gd name="connsiteY34" fmla="*/ 811272 h 852523"/>
              <a:gd name="connsiteX35" fmla="*/ 419386 w 433137"/>
              <a:gd name="connsiteY35" fmla="*/ 763146 h 852523"/>
              <a:gd name="connsiteX36" fmla="*/ 405636 w 433137"/>
              <a:gd name="connsiteY36" fmla="*/ 605016 h 852523"/>
              <a:gd name="connsiteX37" fmla="*/ 398761 w 433137"/>
              <a:gd name="connsiteY37" fmla="*/ 563765 h 852523"/>
              <a:gd name="connsiteX38" fmla="*/ 391886 w 433137"/>
              <a:gd name="connsiteY38" fmla="*/ 350634 h 852523"/>
              <a:gd name="connsiteX39" fmla="*/ 385011 w 433137"/>
              <a:gd name="connsiteY39" fmla="*/ 275007 h 852523"/>
              <a:gd name="connsiteX40" fmla="*/ 398761 w 433137"/>
              <a:gd name="connsiteY40" fmla="*/ 6875 h 852523"/>
              <a:gd name="connsiteX41" fmla="*/ 412511 w 433137"/>
              <a:gd name="connsiteY41" fmla="*/ 0 h 85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3137" h="852523">
                <a:moveTo>
                  <a:pt x="412511" y="0"/>
                </a:moveTo>
                <a:cubicBezTo>
                  <a:pt x="409073" y="0"/>
                  <a:pt x="388587" y="1649"/>
                  <a:pt x="378135" y="6875"/>
                </a:cubicBezTo>
                <a:cubicBezTo>
                  <a:pt x="369439" y="11223"/>
                  <a:pt x="365288" y="21666"/>
                  <a:pt x="357510" y="27500"/>
                </a:cubicBezTo>
                <a:cubicBezTo>
                  <a:pt x="346820" y="35518"/>
                  <a:pt x="334253" y="40713"/>
                  <a:pt x="323134" y="48126"/>
                </a:cubicBezTo>
                <a:cubicBezTo>
                  <a:pt x="313600" y="54482"/>
                  <a:pt x="305020" y="62181"/>
                  <a:pt x="295633" y="68752"/>
                </a:cubicBezTo>
                <a:cubicBezTo>
                  <a:pt x="282095" y="78229"/>
                  <a:pt x="266067" y="84566"/>
                  <a:pt x="254382" y="96252"/>
                </a:cubicBezTo>
                <a:cubicBezTo>
                  <a:pt x="241592" y="109043"/>
                  <a:pt x="237354" y="115079"/>
                  <a:pt x="220006" y="123753"/>
                </a:cubicBezTo>
                <a:cubicBezTo>
                  <a:pt x="213524" y="126994"/>
                  <a:pt x="206255" y="128336"/>
                  <a:pt x="199380" y="130628"/>
                </a:cubicBezTo>
                <a:lnTo>
                  <a:pt x="158129" y="158129"/>
                </a:lnTo>
                <a:cubicBezTo>
                  <a:pt x="151254" y="162712"/>
                  <a:pt x="143347" y="166036"/>
                  <a:pt x="137504" y="171879"/>
                </a:cubicBezTo>
                <a:cubicBezTo>
                  <a:pt x="132920" y="176463"/>
                  <a:pt x="127802" y="180568"/>
                  <a:pt x="123753" y="185630"/>
                </a:cubicBezTo>
                <a:cubicBezTo>
                  <a:pt x="89056" y="229002"/>
                  <a:pt x="129458" y="186799"/>
                  <a:pt x="96253" y="220006"/>
                </a:cubicBezTo>
                <a:cubicBezTo>
                  <a:pt x="93961" y="226881"/>
                  <a:pt x="92896" y="234296"/>
                  <a:pt x="89377" y="240631"/>
                </a:cubicBezTo>
                <a:cubicBezTo>
                  <a:pt x="81351" y="255077"/>
                  <a:pt x="61877" y="281882"/>
                  <a:pt x="61877" y="281882"/>
                </a:cubicBezTo>
                <a:cubicBezTo>
                  <a:pt x="59585" y="288757"/>
                  <a:pt x="58731" y="296294"/>
                  <a:pt x="55002" y="302508"/>
                </a:cubicBezTo>
                <a:cubicBezTo>
                  <a:pt x="51667" y="308066"/>
                  <a:pt x="45300" y="311196"/>
                  <a:pt x="41251" y="316258"/>
                </a:cubicBezTo>
                <a:cubicBezTo>
                  <a:pt x="36089" y="322710"/>
                  <a:pt x="32084" y="330009"/>
                  <a:pt x="27501" y="336884"/>
                </a:cubicBezTo>
                <a:cubicBezTo>
                  <a:pt x="25209" y="346051"/>
                  <a:pt x="24348" y="355700"/>
                  <a:pt x="20626" y="364385"/>
                </a:cubicBezTo>
                <a:cubicBezTo>
                  <a:pt x="17371" y="371980"/>
                  <a:pt x="10570" y="377619"/>
                  <a:pt x="6875" y="385010"/>
                </a:cubicBezTo>
                <a:cubicBezTo>
                  <a:pt x="3634" y="391492"/>
                  <a:pt x="2292" y="398761"/>
                  <a:pt x="0" y="405636"/>
                </a:cubicBezTo>
                <a:cubicBezTo>
                  <a:pt x="12063" y="453891"/>
                  <a:pt x="-3606" y="415781"/>
                  <a:pt x="34376" y="453762"/>
                </a:cubicBezTo>
                <a:cubicBezTo>
                  <a:pt x="95806" y="515191"/>
                  <a:pt x="37539" y="464328"/>
                  <a:pt x="75627" y="508764"/>
                </a:cubicBezTo>
                <a:cubicBezTo>
                  <a:pt x="84064" y="518607"/>
                  <a:pt x="93961" y="527097"/>
                  <a:pt x="103128" y="536264"/>
                </a:cubicBezTo>
                <a:cubicBezTo>
                  <a:pt x="122846" y="595421"/>
                  <a:pt x="87132" y="498523"/>
                  <a:pt x="158129" y="605016"/>
                </a:cubicBezTo>
                <a:cubicBezTo>
                  <a:pt x="172665" y="626820"/>
                  <a:pt x="182125" y="643931"/>
                  <a:pt x="206256" y="660018"/>
                </a:cubicBezTo>
                <a:cubicBezTo>
                  <a:pt x="213131" y="664601"/>
                  <a:pt x="220607" y="668391"/>
                  <a:pt x="226881" y="673768"/>
                </a:cubicBezTo>
                <a:cubicBezTo>
                  <a:pt x="236724" y="682205"/>
                  <a:pt x="243595" y="694078"/>
                  <a:pt x="254382" y="701269"/>
                </a:cubicBezTo>
                <a:cubicBezTo>
                  <a:pt x="358627" y="770766"/>
                  <a:pt x="251645" y="695549"/>
                  <a:pt x="316259" y="749395"/>
                </a:cubicBezTo>
                <a:cubicBezTo>
                  <a:pt x="322607" y="754685"/>
                  <a:pt x="330432" y="757984"/>
                  <a:pt x="336884" y="763146"/>
                </a:cubicBezTo>
                <a:cubicBezTo>
                  <a:pt x="341946" y="767195"/>
                  <a:pt x="345573" y="772847"/>
                  <a:pt x="350635" y="776896"/>
                </a:cubicBezTo>
                <a:cubicBezTo>
                  <a:pt x="370487" y="792777"/>
                  <a:pt x="370255" y="785952"/>
                  <a:pt x="385011" y="804397"/>
                </a:cubicBezTo>
                <a:cubicBezTo>
                  <a:pt x="390173" y="810849"/>
                  <a:pt x="393384" y="818748"/>
                  <a:pt x="398761" y="825022"/>
                </a:cubicBezTo>
                <a:cubicBezTo>
                  <a:pt x="407198" y="834865"/>
                  <a:pt x="426262" y="852523"/>
                  <a:pt x="426262" y="852523"/>
                </a:cubicBezTo>
                <a:cubicBezTo>
                  <a:pt x="428554" y="845648"/>
                  <a:pt x="433137" y="839144"/>
                  <a:pt x="433137" y="831897"/>
                </a:cubicBezTo>
                <a:cubicBezTo>
                  <a:pt x="433137" y="824650"/>
                  <a:pt x="427683" y="818378"/>
                  <a:pt x="426262" y="811272"/>
                </a:cubicBezTo>
                <a:cubicBezTo>
                  <a:pt x="423084" y="795382"/>
                  <a:pt x="421279" y="779240"/>
                  <a:pt x="419386" y="763146"/>
                </a:cubicBezTo>
                <a:cubicBezTo>
                  <a:pt x="401009" y="606953"/>
                  <a:pt x="425342" y="792228"/>
                  <a:pt x="405636" y="605016"/>
                </a:cubicBezTo>
                <a:cubicBezTo>
                  <a:pt x="404177" y="591153"/>
                  <a:pt x="401053" y="577515"/>
                  <a:pt x="398761" y="563765"/>
                </a:cubicBezTo>
                <a:cubicBezTo>
                  <a:pt x="396469" y="492721"/>
                  <a:pt x="395267" y="421634"/>
                  <a:pt x="391886" y="350634"/>
                </a:cubicBezTo>
                <a:cubicBezTo>
                  <a:pt x="390682" y="325350"/>
                  <a:pt x="385011" y="300320"/>
                  <a:pt x="385011" y="275007"/>
                </a:cubicBezTo>
                <a:cubicBezTo>
                  <a:pt x="385011" y="225719"/>
                  <a:pt x="366408" y="87758"/>
                  <a:pt x="398761" y="6875"/>
                </a:cubicBezTo>
                <a:cubicBezTo>
                  <a:pt x="400664" y="2117"/>
                  <a:pt x="415949" y="0"/>
                  <a:pt x="412511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Freeform 20"/>
          <p:cNvSpPr/>
          <p:nvPr/>
        </p:nvSpPr>
        <p:spPr>
          <a:xfrm rot="2807013">
            <a:off x="3153335" y="4347391"/>
            <a:ext cx="701090" cy="1308245"/>
          </a:xfrm>
          <a:custGeom>
            <a:avLst/>
            <a:gdLst>
              <a:gd name="connsiteX0" fmla="*/ 412511 w 433137"/>
              <a:gd name="connsiteY0" fmla="*/ 0 h 852523"/>
              <a:gd name="connsiteX1" fmla="*/ 378135 w 433137"/>
              <a:gd name="connsiteY1" fmla="*/ 6875 h 852523"/>
              <a:gd name="connsiteX2" fmla="*/ 357510 w 433137"/>
              <a:gd name="connsiteY2" fmla="*/ 27500 h 852523"/>
              <a:gd name="connsiteX3" fmla="*/ 323134 w 433137"/>
              <a:gd name="connsiteY3" fmla="*/ 48126 h 852523"/>
              <a:gd name="connsiteX4" fmla="*/ 295633 w 433137"/>
              <a:gd name="connsiteY4" fmla="*/ 68752 h 852523"/>
              <a:gd name="connsiteX5" fmla="*/ 254382 w 433137"/>
              <a:gd name="connsiteY5" fmla="*/ 96252 h 852523"/>
              <a:gd name="connsiteX6" fmla="*/ 220006 w 433137"/>
              <a:gd name="connsiteY6" fmla="*/ 123753 h 852523"/>
              <a:gd name="connsiteX7" fmla="*/ 199380 w 433137"/>
              <a:gd name="connsiteY7" fmla="*/ 130628 h 852523"/>
              <a:gd name="connsiteX8" fmla="*/ 158129 w 433137"/>
              <a:gd name="connsiteY8" fmla="*/ 158129 h 852523"/>
              <a:gd name="connsiteX9" fmla="*/ 137504 w 433137"/>
              <a:gd name="connsiteY9" fmla="*/ 171879 h 852523"/>
              <a:gd name="connsiteX10" fmla="*/ 123753 w 433137"/>
              <a:gd name="connsiteY10" fmla="*/ 185630 h 852523"/>
              <a:gd name="connsiteX11" fmla="*/ 96253 w 433137"/>
              <a:gd name="connsiteY11" fmla="*/ 220006 h 852523"/>
              <a:gd name="connsiteX12" fmla="*/ 89377 w 433137"/>
              <a:gd name="connsiteY12" fmla="*/ 240631 h 852523"/>
              <a:gd name="connsiteX13" fmla="*/ 61877 w 433137"/>
              <a:gd name="connsiteY13" fmla="*/ 281882 h 852523"/>
              <a:gd name="connsiteX14" fmla="*/ 55002 w 433137"/>
              <a:gd name="connsiteY14" fmla="*/ 302508 h 852523"/>
              <a:gd name="connsiteX15" fmla="*/ 41251 w 433137"/>
              <a:gd name="connsiteY15" fmla="*/ 316258 h 852523"/>
              <a:gd name="connsiteX16" fmla="*/ 27501 w 433137"/>
              <a:gd name="connsiteY16" fmla="*/ 336884 h 852523"/>
              <a:gd name="connsiteX17" fmla="*/ 20626 w 433137"/>
              <a:gd name="connsiteY17" fmla="*/ 364385 h 852523"/>
              <a:gd name="connsiteX18" fmla="*/ 6875 w 433137"/>
              <a:gd name="connsiteY18" fmla="*/ 385010 h 852523"/>
              <a:gd name="connsiteX19" fmla="*/ 0 w 433137"/>
              <a:gd name="connsiteY19" fmla="*/ 405636 h 852523"/>
              <a:gd name="connsiteX20" fmla="*/ 34376 w 433137"/>
              <a:gd name="connsiteY20" fmla="*/ 453762 h 852523"/>
              <a:gd name="connsiteX21" fmla="*/ 75627 w 433137"/>
              <a:gd name="connsiteY21" fmla="*/ 508764 h 852523"/>
              <a:gd name="connsiteX22" fmla="*/ 103128 w 433137"/>
              <a:gd name="connsiteY22" fmla="*/ 536264 h 852523"/>
              <a:gd name="connsiteX23" fmla="*/ 158129 w 433137"/>
              <a:gd name="connsiteY23" fmla="*/ 605016 h 852523"/>
              <a:gd name="connsiteX24" fmla="*/ 206256 w 433137"/>
              <a:gd name="connsiteY24" fmla="*/ 660018 h 852523"/>
              <a:gd name="connsiteX25" fmla="*/ 226881 w 433137"/>
              <a:gd name="connsiteY25" fmla="*/ 673768 h 852523"/>
              <a:gd name="connsiteX26" fmla="*/ 254382 w 433137"/>
              <a:gd name="connsiteY26" fmla="*/ 701269 h 852523"/>
              <a:gd name="connsiteX27" fmla="*/ 316259 w 433137"/>
              <a:gd name="connsiteY27" fmla="*/ 749395 h 852523"/>
              <a:gd name="connsiteX28" fmla="*/ 336884 w 433137"/>
              <a:gd name="connsiteY28" fmla="*/ 763146 h 852523"/>
              <a:gd name="connsiteX29" fmla="*/ 350635 w 433137"/>
              <a:gd name="connsiteY29" fmla="*/ 776896 h 852523"/>
              <a:gd name="connsiteX30" fmla="*/ 385011 w 433137"/>
              <a:gd name="connsiteY30" fmla="*/ 804397 h 852523"/>
              <a:gd name="connsiteX31" fmla="*/ 398761 w 433137"/>
              <a:gd name="connsiteY31" fmla="*/ 825022 h 852523"/>
              <a:gd name="connsiteX32" fmla="*/ 426262 w 433137"/>
              <a:gd name="connsiteY32" fmla="*/ 852523 h 852523"/>
              <a:gd name="connsiteX33" fmla="*/ 433137 w 433137"/>
              <a:gd name="connsiteY33" fmla="*/ 831897 h 852523"/>
              <a:gd name="connsiteX34" fmla="*/ 426262 w 433137"/>
              <a:gd name="connsiteY34" fmla="*/ 811272 h 852523"/>
              <a:gd name="connsiteX35" fmla="*/ 419386 w 433137"/>
              <a:gd name="connsiteY35" fmla="*/ 763146 h 852523"/>
              <a:gd name="connsiteX36" fmla="*/ 405636 w 433137"/>
              <a:gd name="connsiteY36" fmla="*/ 605016 h 852523"/>
              <a:gd name="connsiteX37" fmla="*/ 398761 w 433137"/>
              <a:gd name="connsiteY37" fmla="*/ 563765 h 852523"/>
              <a:gd name="connsiteX38" fmla="*/ 391886 w 433137"/>
              <a:gd name="connsiteY38" fmla="*/ 350634 h 852523"/>
              <a:gd name="connsiteX39" fmla="*/ 385011 w 433137"/>
              <a:gd name="connsiteY39" fmla="*/ 275007 h 852523"/>
              <a:gd name="connsiteX40" fmla="*/ 398761 w 433137"/>
              <a:gd name="connsiteY40" fmla="*/ 6875 h 852523"/>
              <a:gd name="connsiteX41" fmla="*/ 412511 w 433137"/>
              <a:gd name="connsiteY41" fmla="*/ 0 h 85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3137" h="852523">
                <a:moveTo>
                  <a:pt x="412511" y="0"/>
                </a:moveTo>
                <a:cubicBezTo>
                  <a:pt x="409073" y="0"/>
                  <a:pt x="388587" y="1649"/>
                  <a:pt x="378135" y="6875"/>
                </a:cubicBezTo>
                <a:cubicBezTo>
                  <a:pt x="369439" y="11223"/>
                  <a:pt x="365288" y="21666"/>
                  <a:pt x="357510" y="27500"/>
                </a:cubicBezTo>
                <a:cubicBezTo>
                  <a:pt x="346820" y="35518"/>
                  <a:pt x="334253" y="40713"/>
                  <a:pt x="323134" y="48126"/>
                </a:cubicBezTo>
                <a:cubicBezTo>
                  <a:pt x="313600" y="54482"/>
                  <a:pt x="305020" y="62181"/>
                  <a:pt x="295633" y="68752"/>
                </a:cubicBezTo>
                <a:cubicBezTo>
                  <a:pt x="282095" y="78229"/>
                  <a:pt x="266067" y="84566"/>
                  <a:pt x="254382" y="96252"/>
                </a:cubicBezTo>
                <a:cubicBezTo>
                  <a:pt x="241592" y="109043"/>
                  <a:pt x="237354" y="115079"/>
                  <a:pt x="220006" y="123753"/>
                </a:cubicBezTo>
                <a:cubicBezTo>
                  <a:pt x="213524" y="126994"/>
                  <a:pt x="206255" y="128336"/>
                  <a:pt x="199380" y="130628"/>
                </a:cubicBezTo>
                <a:lnTo>
                  <a:pt x="158129" y="158129"/>
                </a:lnTo>
                <a:cubicBezTo>
                  <a:pt x="151254" y="162712"/>
                  <a:pt x="143347" y="166036"/>
                  <a:pt x="137504" y="171879"/>
                </a:cubicBezTo>
                <a:cubicBezTo>
                  <a:pt x="132920" y="176463"/>
                  <a:pt x="127802" y="180568"/>
                  <a:pt x="123753" y="185630"/>
                </a:cubicBezTo>
                <a:cubicBezTo>
                  <a:pt x="89056" y="229002"/>
                  <a:pt x="129458" y="186799"/>
                  <a:pt x="96253" y="220006"/>
                </a:cubicBezTo>
                <a:cubicBezTo>
                  <a:pt x="93961" y="226881"/>
                  <a:pt x="92896" y="234296"/>
                  <a:pt x="89377" y="240631"/>
                </a:cubicBezTo>
                <a:cubicBezTo>
                  <a:pt x="81351" y="255077"/>
                  <a:pt x="61877" y="281882"/>
                  <a:pt x="61877" y="281882"/>
                </a:cubicBezTo>
                <a:cubicBezTo>
                  <a:pt x="59585" y="288757"/>
                  <a:pt x="58731" y="296294"/>
                  <a:pt x="55002" y="302508"/>
                </a:cubicBezTo>
                <a:cubicBezTo>
                  <a:pt x="51667" y="308066"/>
                  <a:pt x="45300" y="311196"/>
                  <a:pt x="41251" y="316258"/>
                </a:cubicBezTo>
                <a:cubicBezTo>
                  <a:pt x="36089" y="322710"/>
                  <a:pt x="32084" y="330009"/>
                  <a:pt x="27501" y="336884"/>
                </a:cubicBezTo>
                <a:cubicBezTo>
                  <a:pt x="25209" y="346051"/>
                  <a:pt x="24348" y="355700"/>
                  <a:pt x="20626" y="364385"/>
                </a:cubicBezTo>
                <a:cubicBezTo>
                  <a:pt x="17371" y="371980"/>
                  <a:pt x="10570" y="377619"/>
                  <a:pt x="6875" y="385010"/>
                </a:cubicBezTo>
                <a:cubicBezTo>
                  <a:pt x="3634" y="391492"/>
                  <a:pt x="2292" y="398761"/>
                  <a:pt x="0" y="405636"/>
                </a:cubicBezTo>
                <a:cubicBezTo>
                  <a:pt x="12063" y="453891"/>
                  <a:pt x="-3606" y="415781"/>
                  <a:pt x="34376" y="453762"/>
                </a:cubicBezTo>
                <a:cubicBezTo>
                  <a:pt x="95806" y="515191"/>
                  <a:pt x="37539" y="464328"/>
                  <a:pt x="75627" y="508764"/>
                </a:cubicBezTo>
                <a:cubicBezTo>
                  <a:pt x="84064" y="518607"/>
                  <a:pt x="93961" y="527097"/>
                  <a:pt x="103128" y="536264"/>
                </a:cubicBezTo>
                <a:cubicBezTo>
                  <a:pt x="122846" y="595421"/>
                  <a:pt x="87132" y="498523"/>
                  <a:pt x="158129" y="605016"/>
                </a:cubicBezTo>
                <a:cubicBezTo>
                  <a:pt x="172665" y="626820"/>
                  <a:pt x="182125" y="643931"/>
                  <a:pt x="206256" y="660018"/>
                </a:cubicBezTo>
                <a:cubicBezTo>
                  <a:pt x="213131" y="664601"/>
                  <a:pt x="220607" y="668391"/>
                  <a:pt x="226881" y="673768"/>
                </a:cubicBezTo>
                <a:cubicBezTo>
                  <a:pt x="236724" y="682205"/>
                  <a:pt x="243595" y="694078"/>
                  <a:pt x="254382" y="701269"/>
                </a:cubicBezTo>
                <a:cubicBezTo>
                  <a:pt x="358627" y="770766"/>
                  <a:pt x="251645" y="695549"/>
                  <a:pt x="316259" y="749395"/>
                </a:cubicBezTo>
                <a:cubicBezTo>
                  <a:pt x="322607" y="754685"/>
                  <a:pt x="330432" y="757984"/>
                  <a:pt x="336884" y="763146"/>
                </a:cubicBezTo>
                <a:cubicBezTo>
                  <a:pt x="341946" y="767195"/>
                  <a:pt x="345573" y="772847"/>
                  <a:pt x="350635" y="776896"/>
                </a:cubicBezTo>
                <a:cubicBezTo>
                  <a:pt x="370487" y="792777"/>
                  <a:pt x="370255" y="785952"/>
                  <a:pt x="385011" y="804397"/>
                </a:cubicBezTo>
                <a:cubicBezTo>
                  <a:pt x="390173" y="810849"/>
                  <a:pt x="393384" y="818748"/>
                  <a:pt x="398761" y="825022"/>
                </a:cubicBezTo>
                <a:cubicBezTo>
                  <a:pt x="407198" y="834865"/>
                  <a:pt x="426262" y="852523"/>
                  <a:pt x="426262" y="852523"/>
                </a:cubicBezTo>
                <a:cubicBezTo>
                  <a:pt x="428554" y="845648"/>
                  <a:pt x="433137" y="839144"/>
                  <a:pt x="433137" y="831897"/>
                </a:cubicBezTo>
                <a:cubicBezTo>
                  <a:pt x="433137" y="824650"/>
                  <a:pt x="427683" y="818378"/>
                  <a:pt x="426262" y="811272"/>
                </a:cubicBezTo>
                <a:cubicBezTo>
                  <a:pt x="423084" y="795382"/>
                  <a:pt x="421279" y="779240"/>
                  <a:pt x="419386" y="763146"/>
                </a:cubicBezTo>
                <a:cubicBezTo>
                  <a:pt x="401009" y="606953"/>
                  <a:pt x="425342" y="792228"/>
                  <a:pt x="405636" y="605016"/>
                </a:cubicBezTo>
                <a:cubicBezTo>
                  <a:pt x="404177" y="591153"/>
                  <a:pt x="401053" y="577515"/>
                  <a:pt x="398761" y="563765"/>
                </a:cubicBezTo>
                <a:cubicBezTo>
                  <a:pt x="396469" y="492721"/>
                  <a:pt x="395267" y="421634"/>
                  <a:pt x="391886" y="350634"/>
                </a:cubicBezTo>
                <a:cubicBezTo>
                  <a:pt x="390682" y="325350"/>
                  <a:pt x="385011" y="300320"/>
                  <a:pt x="385011" y="275007"/>
                </a:cubicBezTo>
                <a:cubicBezTo>
                  <a:pt x="385011" y="225719"/>
                  <a:pt x="366408" y="87758"/>
                  <a:pt x="398761" y="6875"/>
                </a:cubicBezTo>
                <a:cubicBezTo>
                  <a:pt x="400664" y="2117"/>
                  <a:pt x="415949" y="0"/>
                  <a:pt x="412511" y="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Freeform 5"/>
          <p:cNvSpPr/>
          <p:nvPr/>
        </p:nvSpPr>
        <p:spPr>
          <a:xfrm>
            <a:off x="5118609" y="4358991"/>
            <a:ext cx="1363967" cy="1325563"/>
          </a:xfrm>
          <a:custGeom>
            <a:avLst/>
            <a:gdLst>
              <a:gd name="connsiteX0" fmla="*/ 0 w 838773"/>
              <a:gd name="connsiteY0" fmla="*/ 433137 h 845648"/>
              <a:gd name="connsiteX1" fmla="*/ 34376 w 838773"/>
              <a:gd name="connsiteY1" fmla="*/ 440012 h 845648"/>
              <a:gd name="connsiteX2" fmla="*/ 48126 w 838773"/>
              <a:gd name="connsiteY2" fmla="*/ 453763 h 845648"/>
              <a:gd name="connsiteX3" fmla="*/ 89378 w 838773"/>
              <a:gd name="connsiteY3" fmla="*/ 481263 h 845648"/>
              <a:gd name="connsiteX4" fmla="*/ 123754 w 838773"/>
              <a:gd name="connsiteY4" fmla="*/ 508764 h 845648"/>
              <a:gd name="connsiteX5" fmla="*/ 144379 w 838773"/>
              <a:gd name="connsiteY5" fmla="*/ 529390 h 845648"/>
              <a:gd name="connsiteX6" fmla="*/ 185630 w 838773"/>
              <a:gd name="connsiteY6" fmla="*/ 556890 h 845648"/>
              <a:gd name="connsiteX7" fmla="*/ 220006 w 838773"/>
              <a:gd name="connsiteY7" fmla="*/ 584391 h 845648"/>
              <a:gd name="connsiteX8" fmla="*/ 233757 w 838773"/>
              <a:gd name="connsiteY8" fmla="*/ 598142 h 845648"/>
              <a:gd name="connsiteX9" fmla="*/ 247507 w 838773"/>
              <a:gd name="connsiteY9" fmla="*/ 618767 h 845648"/>
              <a:gd name="connsiteX10" fmla="*/ 268132 w 838773"/>
              <a:gd name="connsiteY10" fmla="*/ 625642 h 845648"/>
              <a:gd name="connsiteX11" fmla="*/ 281883 w 838773"/>
              <a:gd name="connsiteY11" fmla="*/ 639393 h 845648"/>
              <a:gd name="connsiteX12" fmla="*/ 309384 w 838773"/>
              <a:gd name="connsiteY12" fmla="*/ 673769 h 845648"/>
              <a:gd name="connsiteX13" fmla="*/ 357510 w 838773"/>
              <a:gd name="connsiteY13" fmla="*/ 715020 h 845648"/>
              <a:gd name="connsiteX14" fmla="*/ 385011 w 838773"/>
              <a:gd name="connsiteY14" fmla="*/ 749396 h 845648"/>
              <a:gd name="connsiteX15" fmla="*/ 398761 w 838773"/>
              <a:gd name="connsiteY15" fmla="*/ 790647 h 845648"/>
              <a:gd name="connsiteX16" fmla="*/ 405636 w 838773"/>
              <a:gd name="connsiteY16" fmla="*/ 811272 h 845648"/>
              <a:gd name="connsiteX17" fmla="*/ 419387 w 838773"/>
              <a:gd name="connsiteY17" fmla="*/ 825023 h 845648"/>
              <a:gd name="connsiteX18" fmla="*/ 426262 w 838773"/>
              <a:gd name="connsiteY18" fmla="*/ 845648 h 845648"/>
              <a:gd name="connsiteX19" fmla="*/ 440012 w 838773"/>
              <a:gd name="connsiteY19" fmla="*/ 825023 h 845648"/>
              <a:gd name="connsiteX20" fmla="*/ 460638 w 838773"/>
              <a:gd name="connsiteY20" fmla="*/ 790647 h 845648"/>
              <a:gd name="connsiteX21" fmla="*/ 481263 w 838773"/>
              <a:gd name="connsiteY21" fmla="*/ 749396 h 845648"/>
              <a:gd name="connsiteX22" fmla="*/ 495014 w 838773"/>
              <a:gd name="connsiteY22" fmla="*/ 735645 h 845648"/>
              <a:gd name="connsiteX23" fmla="*/ 536265 w 838773"/>
              <a:gd name="connsiteY23" fmla="*/ 687519 h 845648"/>
              <a:gd name="connsiteX24" fmla="*/ 570641 w 838773"/>
              <a:gd name="connsiteY24" fmla="*/ 660018 h 845648"/>
              <a:gd name="connsiteX25" fmla="*/ 591266 w 838773"/>
              <a:gd name="connsiteY25" fmla="*/ 646268 h 845648"/>
              <a:gd name="connsiteX26" fmla="*/ 605017 w 838773"/>
              <a:gd name="connsiteY26" fmla="*/ 632517 h 845648"/>
              <a:gd name="connsiteX27" fmla="*/ 625642 w 838773"/>
              <a:gd name="connsiteY27" fmla="*/ 618767 h 845648"/>
              <a:gd name="connsiteX28" fmla="*/ 673769 w 838773"/>
              <a:gd name="connsiteY28" fmla="*/ 577516 h 845648"/>
              <a:gd name="connsiteX29" fmla="*/ 708145 w 838773"/>
              <a:gd name="connsiteY29" fmla="*/ 543140 h 845648"/>
              <a:gd name="connsiteX30" fmla="*/ 721895 w 838773"/>
              <a:gd name="connsiteY30" fmla="*/ 522514 h 845648"/>
              <a:gd name="connsiteX31" fmla="*/ 742520 w 838773"/>
              <a:gd name="connsiteY31" fmla="*/ 508764 h 845648"/>
              <a:gd name="connsiteX32" fmla="*/ 770021 w 838773"/>
              <a:gd name="connsiteY32" fmla="*/ 481263 h 845648"/>
              <a:gd name="connsiteX33" fmla="*/ 783772 w 838773"/>
              <a:gd name="connsiteY33" fmla="*/ 467513 h 845648"/>
              <a:gd name="connsiteX34" fmla="*/ 818148 w 838773"/>
              <a:gd name="connsiteY34" fmla="*/ 426262 h 845648"/>
              <a:gd name="connsiteX35" fmla="*/ 831898 w 838773"/>
              <a:gd name="connsiteY35" fmla="*/ 385011 h 845648"/>
              <a:gd name="connsiteX36" fmla="*/ 838773 w 838773"/>
              <a:gd name="connsiteY36" fmla="*/ 364385 h 845648"/>
              <a:gd name="connsiteX37" fmla="*/ 831898 w 838773"/>
              <a:gd name="connsiteY37" fmla="*/ 343760 h 845648"/>
              <a:gd name="connsiteX38" fmla="*/ 804397 w 838773"/>
              <a:gd name="connsiteY38" fmla="*/ 336884 h 845648"/>
              <a:gd name="connsiteX39" fmla="*/ 776896 w 838773"/>
              <a:gd name="connsiteY39" fmla="*/ 323134 h 845648"/>
              <a:gd name="connsiteX40" fmla="*/ 735645 w 838773"/>
              <a:gd name="connsiteY40" fmla="*/ 295633 h 845648"/>
              <a:gd name="connsiteX41" fmla="*/ 694394 w 838773"/>
              <a:gd name="connsiteY41" fmla="*/ 261257 h 845648"/>
              <a:gd name="connsiteX42" fmla="*/ 673769 w 838773"/>
              <a:gd name="connsiteY42" fmla="*/ 254382 h 845648"/>
              <a:gd name="connsiteX43" fmla="*/ 632517 w 838773"/>
              <a:gd name="connsiteY43" fmla="*/ 206256 h 845648"/>
              <a:gd name="connsiteX44" fmla="*/ 618767 w 838773"/>
              <a:gd name="connsiteY44" fmla="*/ 192505 h 845648"/>
              <a:gd name="connsiteX45" fmla="*/ 605017 w 838773"/>
              <a:gd name="connsiteY45" fmla="*/ 171880 h 845648"/>
              <a:gd name="connsiteX46" fmla="*/ 570641 w 838773"/>
              <a:gd name="connsiteY46" fmla="*/ 144379 h 845648"/>
              <a:gd name="connsiteX47" fmla="*/ 543140 w 838773"/>
              <a:gd name="connsiteY47" fmla="*/ 116878 h 845648"/>
              <a:gd name="connsiteX48" fmla="*/ 522514 w 838773"/>
              <a:gd name="connsiteY48" fmla="*/ 103128 h 845648"/>
              <a:gd name="connsiteX49" fmla="*/ 481263 w 838773"/>
              <a:gd name="connsiteY49" fmla="*/ 68752 h 845648"/>
              <a:gd name="connsiteX50" fmla="*/ 453763 w 838773"/>
              <a:gd name="connsiteY50" fmla="*/ 34376 h 845648"/>
              <a:gd name="connsiteX51" fmla="*/ 446887 w 838773"/>
              <a:gd name="connsiteY51" fmla="*/ 13751 h 845648"/>
              <a:gd name="connsiteX52" fmla="*/ 433137 w 838773"/>
              <a:gd name="connsiteY52" fmla="*/ 0 h 845648"/>
              <a:gd name="connsiteX53" fmla="*/ 391886 w 838773"/>
              <a:gd name="connsiteY53" fmla="*/ 13751 h 845648"/>
              <a:gd name="connsiteX54" fmla="*/ 357510 w 838773"/>
              <a:gd name="connsiteY54" fmla="*/ 41251 h 845648"/>
              <a:gd name="connsiteX55" fmla="*/ 343760 w 838773"/>
              <a:gd name="connsiteY55" fmla="*/ 55002 h 845648"/>
              <a:gd name="connsiteX56" fmla="*/ 302508 w 838773"/>
              <a:gd name="connsiteY56" fmla="*/ 75627 h 845648"/>
              <a:gd name="connsiteX57" fmla="*/ 268132 w 838773"/>
              <a:gd name="connsiteY57" fmla="*/ 110003 h 845648"/>
              <a:gd name="connsiteX58" fmla="*/ 254382 w 838773"/>
              <a:gd name="connsiteY58" fmla="*/ 123754 h 845648"/>
              <a:gd name="connsiteX59" fmla="*/ 233757 w 838773"/>
              <a:gd name="connsiteY59" fmla="*/ 165005 h 845648"/>
              <a:gd name="connsiteX60" fmla="*/ 220006 w 838773"/>
              <a:gd name="connsiteY60" fmla="*/ 178755 h 845648"/>
              <a:gd name="connsiteX61" fmla="*/ 206256 w 838773"/>
              <a:gd name="connsiteY61" fmla="*/ 199381 h 845648"/>
              <a:gd name="connsiteX62" fmla="*/ 171880 w 838773"/>
              <a:gd name="connsiteY62" fmla="*/ 226881 h 845648"/>
              <a:gd name="connsiteX63" fmla="*/ 137504 w 838773"/>
              <a:gd name="connsiteY63" fmla="*/ 254382 h 845648"/>
              <a:gd name="connsiteX64" fmla="*/ 130629 w 838773"/>
              <a:gd name="connsiteY64" fmla="*/ 275008 h 845648"/>
              <a:gd name="connsiteX65" fmla="*/ 96253 w 838773"/>
              <a:gd name="connsiteY65" fmla="*/ 302508 h 845648"/>
              <a:gd name="connsiteX66" fmla="*/ 68752 w 838773"/>
              <a:gd name="connsiteY66" fmla="*/ 336884 h 845648"/>
              <a:gd name="connsiteX67" fmla="*/ 55002 w 838773"/>
              <a:gd name="connsiteY67" fmla="*/ 350635 h 845648"/>
              <a:gd name="connsiteX68" fmla="*/ 41251 w 838773"/>
              <a:gd name="connsiteY68" fmla="*/ 391886 h 845648"/>
              <a:gd name="connsiteX69" fmla="*/ 34376 w 838773"/>
              <a:gd name="connsiteY69" fmla="*/ 412511 h 845648"/>
              <a:gd name="connsiteX70" fmla="*/ 0 w 838773"/>
              <a:gd name="connsiteY70" fmla="*/ 433137 h 84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838773" h="845648">
                <a:moveTo>
                  <a:pt x="0" y="433137"/>
                </a:moveTo>
                <a:cubicBezTo>
                  <a:pt x="0" y="437720"/>
                  <a:pt x="23635" y="435409"/>
                  <a:pt x="34376" y="440012"/>
                </a:cubicBezTo>
                <a:cubicBezTo>
                  <a:pt x="40334" y="442565"/>
                  <a:pt x="42940" y="449874"/>
                  <a:pt x="48126" y="453763"/>
                </a:cubicBezTo>
                <a:cubicBezTo>
                  <a:pt x="61347" y="463679"/>
                  <a:pt x="77693" y="469577"/>
                  <a:pt x="89378" y="481263"/>
                </a:cubicBezTo>
                <a:cubicBezTo>
                  <a:pt x="129378" y="521266"/>
                  <a:pt x="71720" y="465402"/>
                  <a:pt x="123754" y="508764"/>
                </a:cubicBezTo>
                <a:cubicBezTo>
                  <a:pt x="131223" y="514989"/>
                  <a:pt x="136704" y="523421"/>
                  <a:pt x="144379" y="529390"/>
                </a:cubicBezTo>
                <a:cubicBezTo>
                  <a:pt x="157424" y="539536"/>
                  <a:pt x="173945" y="545205"/>
                  <a:pt x="185630" y="556890"/>
                </a:cubicBezTo>
                <a:cubicBezTo>
                  <a:pt x="218833" y="590093"/>
                  <a:pt x="176640" y="549698"/>
                  <a:pt x="220006" y="584391"/>
                </a:cubicBezTo>
                <a:cubicBezTo>
                  <a:pt x="225068" y="588440"/>
                  <a:pt x="229708" y="593080"/>
                  <a:pt x="233757" y="598142"/>
                </a:cubicBezTo>
                <a:cubicBezTo>
                  <a:pt x="238919" y="604594"/>
                  <a:pt x="241055" y="613605"/>
                  <a:pt x="247507" y="618767"/>
                </a:cubicBezTo>
                <a:cubicBezTo>
                  <a:pt x="253166" y="623294"/>
                  <a:pt x="261257" y="623350"/>
                  <a:pt x="268132" y="625642"/>
                </a:cubicBezTo>
                <a:cubicBezTo>
                  <a:pt x="272716" y="630226"/>
                  <a:pt x="277834" y="634331"/>
                  <a:pt x="281883" y="639393"/>
                </a:cubicBezTo>
                <a:cubicBezTo>
                  <a:pt x="297766" y="659246"/>
                  <a:pt x="290938" y="659012"/>
                  <a:pt x="309384" y="673769"/>
                </a:cubicBezTo>
                <a:cubicBezTo>
                  <a:pt x="331599" y="691541"/>
                  <a:pt x="338595" y="686648"/>
                  <a:pt x="357510" y="715020"/>
                </a:cubicBezTo>
                <a:cubicBezTo>
                  <a:pt x="374856" y="741039"/>
                  <a:pt x="365417" y="729802"/>
                  <a:pt x="385011" y="749396"/>
                </a:cubicBezTo>
                <a:lnTo>
                  <a:pt x="398761" y="790647"/>
                </a:lnTo>
                <a:cubicBezTo>
                  <a:pt x="401053" y="797522"/>
                  <a:pt x="400512" y="806148"/>
                  <a:pt x="405636" y="811272"/>
                </a:cubicBezTo>
                <a:lnTo>
                  <a:pt x="419387" y="825023"/>
                </a:lnTo>
                <a:cubicBezTo>
                  <a:pt x="421679" y="831898"/>
                  <a:pt x="419015" y="845648"/>
                  <a:pt x="426262" y="845648"/>
                </a:cubicBezTo>
                <a:cubicBezTo>
                  <a:pt x="434525" y="845648"/>
                  <a:pt x="436317" y="832413"/>
                  <a:pt x="440012" y="825023"/>
                </a:cubicBezTo>
                <a:cubicBezTo>
                  <a:pt x="457861" y="789324"/>
                  <a:pt x="433780" y="817503"/>
                  <a:pt x="460638" y="790647"/>
                </a:cubicBezTo>
                <a:cubicBezTo>
                  <a:pt x="467899" y="768862"/>
                  <a:pt x="466031" y="768435"/>
                  <a:pt x="481263" y="749396"/>
                </a:cubicBezTo>
                <a:cubicBezTo>
                  <a:pt x="485312" y="744334"/>
                  <a:pt x="490965" y="740707"/>
                  <a:pt x="495014" y="735645"/>
                </a:cubicBezTo>
                <a:cubicBezTo>
                  <a:pt x="512786" y="713430"/>
                  <a:pt x="507893" y="706434"/>
                  <a:pt x="536265" y="687519"/>
                </a:cubicBezTo>
                <a:cubicBezTo>
                  <a:pt x="599744" y="645200"/>
                  <a:pt x="521659" y="699204"/>
                  <a:pt x="570641" y="660018"/>
                </a:cubicBezTo>
                <a:cubicBezTo>
                  <a:pt x="577093" y="654856"/>
                  <a:pt x="584814" y="651430"/>
                  <a:pt x="591266" y="646268"/>
                </a:cubicBezTo>
                <a:cubicBezTo>
                  <a:pt x="596328" y="642219"/>
                  <a:pt x="599955" y="636566"/>
                  <a:pt x="605017" y="632517"/>
                </a:cubicBezTo>
                <a:cubicBezTo>
                  <a:pt x="611469" y="627355"/>
                  <a:pt x="619368" y="624144"/>
                  <a:pt x="625642" y="618767"/>
                </a:cubicBezTo>
                <a:cubicBezTo>
                  <a:pt x="683989" y="568756"/>
                  <a:pt x="626420" y="609081"/>
                  <a:pt x="673769" y="577516"/>
                </a:cubicBezTo>
                <a:cubicBezTo>
                  <a:pt x="710436" y="522513"/>
                  <a:pt x="662310" y="588975"/>
                  <a:pt x="708145" y="543140"/>
                </a:cubicBezTo>
                <a:cubicBezTo>
                  <a:pt x="713988" y="537297"/>
                  <a:pt x="716052" y="528357"/>
                  <a:pt x="721895" y="522514"/>
                </a:cubicBezTo>
                <a:cubicBezTo>
                  <a:pt x="727738" y="516671"/>
                  <a:pt x="736246" y="514141"/>
                  <a:pt x="742520" y="508764"/>
                </a:cubicBezTo>
                <a:cubicBezTo>
                  <a:pt x="752363" y="500327"/>
                  <a:pt x="760854" y="490430"/>
                  <a:pt x="770021" y="481263"/>
                </a:cubicBezTo>
                <a:cubicBezTo>
                  <a:pt x="774605" y="476680"/>
                  <a:pt x="780177" y="472906"/>
                  <a:pt x="783772" y="467513"/>
                </a:cubicBezTo>
                <a:cubicBezTo>
                  <a:pt x="802915" y="438797"/>
                  <a:pt x="791679" y="452730"/>
                  <a:pt x="818148" y="426262"/>
                </a:cubicBezTo>
                <a:lnTo>
                  <a:pt x="831898" y="385011"/>
                </a:lnTo>
                <a:lnTo>
                  <a:pt x="838773" y="364385"/>
                </a:lnTo>
                <a:cubicBezTo>
                  <a:pt x="836481" y="357510"/>
                  <a:pt x="837557" y="348287"/>
                  <a:pt x="831898" y="343760"/>
                </a:cubicBezTo>
                <a:cubicBezTo>
                  <a:pt x="824519" y="337857"/>
                  <a:pt x="813245" y="340202"/>
                  <a:pt x="804397" y="336884"/>
                </a:cubicBezTo>
                <a:cubicBezTo>
                  <a:pt x="794801" y="333285"/>
                  <a:pt x="785684" y="328407"/>
                  <a:pt x="776896" y="323134"/>
                </a:cubicBezTo>
                <a:cubicBezTo>
                  <a:pt x="762725" y="314632"/>
                  <a:pt x="747331" y="307319"/>
                  <a:pt x="735645" y="295633"/>
                </a:cubicBezTo>
                <a:cubicBezTo>
                  <a:pt x="720440" y="280428"/>
                  <a:pt x="713537" y="270829"/>
                  <a:pt x="694394" y="261257"/>
                </a:cubicBezTo>
                <a:cubicBezTo>
                  <a:pt x="687912" y="258016"/>
                  <a:pt x="680644" y="256674"/>
                  <a:pt x="673769" y="254382"/>
                </a:cubicBezTo>
                <a:cubicBezTo>
                  <a:pt x="607579" y="188192"/>
                  <a:pt x="674394" y="258602"/>
                  <a:pt x="632517" y="206256"/>
                </a:cubicBezTo>
                <a:cubicBezTo>
                  <a:pt x="628468" y="201194"/>
                  <a:pt x="622816" y="197567"/>
                  <a:pt x="618767" y="192505"/>
                </a:cubicBezTo>
                <a:cubicBezTo>
                  <a:pt x="613605" y="186053"/>
                  <a:pt x="610179" y="178332"/>
                  <a:pt x="605017" y="171880"/>
                </a:cubicBezTo>
                <a:cubicBezTo>
                  <a:pt x="587995" y="150602"/>
                  <a:pt x="593382" y="163871"/>
                  <a:pt x="570641" y="144379"/>
                </a:cubicBezTo>
                <a:cubicBezTo>
                  <a:pt x="560798" y="135942"/>
                  <a:pt x="553927" y="124069"/>
                  <a:pt x="543140" y="116878"/>
                </a:cubicBezTo>
                <a:cubicBezTo>
                  <a:pt x="536265" y="112295"/>
                  <a:pt x="528862" y="108418"/>
                  <a:pt x="522514" y="103128"/>
                </a:cubicBezTo>
                <a:cubicBezTo>
                  <a:pt x="469577" y="59014"/>
                  <a:pt x="532474" y="102891"/>
                  <a:pt x="481263" y="68752"/>
                </a:cubicBezTo>
                <a:cubicBezTo>
                  <a:pt x="463984" y="16911"/>
                  <a:pt x="489301" y="78797"/>
                  <a:pt x="453763" y="34376"/>
                </a:cubicBezTo>
                <a:cubicBezTo>
                  <a:pt x="449236" y="28717"/>
                  <a:pt x="450616" y="19965"/>
                  <a:pt x="446887" y="13751"/>
                </a:cubicBezTo>
                <a:cubicBezTo>
                  <a:pt x="443552" y="8193"/>
                  <a:pt x="437720" y="4584"/>
                  <a:pt x="433137" y="0"/>
                </a:cubicBezTo>
                <a:cubicBezTo>
                  <a:pt x="419387" y="4584"/>
                  <a:pt x="402135" y="3502"/>
                  <a:pt x="391886" y="13751"/>
                </a:cubicBezTo>
                <a:cubicBezTo>
                  <a:pt x="358675" y="46960"/>
                  <a:pt x="400887" y="6548"/>
                  <a:pt x="357510" y="41251"/>
                </a:cubicBezTo>
                <a:cubicBezTo>
                  <a:pt x="352448" y="45300"/>
                  <a:pt x="348822" y="50953"/>
                  <a:pt x="343760" y="55002"/>
                </a:cubicBezTo>
                <a:cubicBezTo>
                  <a:pt x="324722" y="70233"/>
                  <a:pt x="324292" y="68366"/>
                  <a:pt x="302508" y="75627"/>
                </a:cubicBezTo>
                <a:lnTo>
                  <a:pt x="268132" y="110003"/>
                </a:lnTo>
                <a:lnTo>
                  <a:pt x="254382" y="123754"/>
                </a:lnTo>
                <a:cubicBezTo>
                  <a:pt x="247121" y="145537"/>
                  <a:pt x="248987" y="145967"/>
                  <a:pt x="233757" y="165005"/>
                </a:cubicBezTo>
                <a:cubicBezTo>
                  <a:pt x="229708" y="170067"/>
                  <a:pt x="224055" y="173693"/>
                  <a:pt x="220006" y="178755"/>
                </a:cubicBezTo>
                <a:cubicBezTo>
                  <a:pt x="214844" y="185207"/>
                  <a:pt x="211418" y="192929"/>
                  <a:pt x="206256" y="199381"/>
                </a:cubicBezTo>
                <a:cubicBezTo>
                  <a:pt x="191503" y="217823"/>
                  <a:pt x="191728" y="211002"/>
                  <a:pt x="171880" y="226881"/>
                </a:cubicBezTo>
                <a:cubicBezTo>
                  <a:pt x="122898" y="266067"/>
                  <a:pt x="200983" y="212063"/>
                  <a:pt x="137504" y="254382"/>
                </a:cubicBezTo>
                <a:cubicBezTo>
                  <a:pt x="135212" y="261257"/>
                  <a:pt x="134358" y="268794"/>
                  <a:pt x="130629" y="275008"/>
                </a:cubicBezTo>
                <a:cubicBezTo>
                  <a:pt x="122968" y="287775"/>
                  <a:pt x="107060" y="293862"/>
                  <a:pt x="96253" y="302508"/>
                </a:cubicBezTo>
                <a:cubicBezTo>
                  <a:pt x="77808" y="317264"/>
                  <a:pt x="84633" y="317032"/>
                  <a:pt x="68752" y="336884"/>
                </a:cubicBezTo>
                <a:cubicBezTo>
                  <a:pt x="64703" y="341946"/>
                  <a:pt x="59585" y="346051"/>
                  <a:pt x="55002" y="350635"/>
                </a:cubicBezTo>
                <a:lnTo>
                  <a:pt x="41251" y="391886"/>
                </a:lnTo>
                <a:cubicBezTo>
                  <a:pt x="38959" y="398761"/>
                  <a:pt x="38396" y="406481"/>
                  <a:pt x="34376" y="412511"/>
                </a:cubicBezTo>
                <a:cubicBezTo>
                  <a:pt x="17784" y="437401"/>
                  <a:pt x="0" y="428554"/>
                  <a:pt x="0" y="43313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Freeform 24"/>
          <p:cNvSpPr/>
          <p:nvPr/>
        </p:nvSpPr>
        <p:spPr>
          <a:xfrm rot="1881665">
            <a:off x="5372439" y="4833883"/>
            <a:ext cx="1432054" cy="1383272"/>
          </a:xfrm>
          <a:custGeom>
            <a:avLst/>
            <a:gdLst>
              <a:gd name="connsiteX0" fmla="*/ 54864 w 889411"/>
              <a:gd name="connsiteY0" fmla="*/ 402336 h 823270"/>
              <a:gd name="connsiteX1" fmla="*/ 100584 w 889411"/>
              <a:gd name="connsiteY1" fmla="*/ 429768 h 823270"/>
              <a:gd name="connsiteX2" fmla="*/ 146304 w 889411"/>
              <a:gd name="connsiteY2" fmla="*/ 484632 h 823270"/>
              <a:gd name="connsiteX3" fmla="*/ 173736 w 889411"/>
              <a:gd name="connsiteY3" fmla="*/ 502920 h 823270"/>
              <a:gd name="connsiteX4" fmla="*/ 210312 w 889411"/>
              <a:gd name="connsiteY4" fmla="*/ 557784 h 823270"/>
              <a:gd name="connsiteX5" fmla="*/ 246888 w 889411"/>
              <a:gd name="connsiteY5" fmla="*/ 612648 h 823270"/>
              <a:gd name="connsiteX6" fmla="*/ 301752 w 889411"/>
              <a:gd name="connsiteY6" fmla="*/ 694944 h 823270"/>
              <a:gd name="connsiteX7" fmla="*/ 320040 w 889411"/>
              <a:gd name="connsiteY7" fmla="*/ 722376 h 823270"/>
              <a:gd name="connsiteX8" fmla="*/ 338328 w 889411"/>
              <a:gd name="connsiteY8" fmla="*/ 749808 h 823270"/>
              <a:gd name="connsiteX9" fmla="*/ 365760 w 889411"/>
              <a:gd name="connsiteY9" fmla="*/ 768096 h 823270"/>
              <a:gd name="connsiteX10" fmla="*/ 420624 w 889411"/>
              <a:gd name="connsiteY10" fmla="*/ 786384 h 823270"/>
              <a:gd name="connsiteX11" fmla="*/ 438912 w 889411"/>
              <a:gd name="connsiteY11" fmla="*/ 813816 h 823270"/>
              <a:gd name="connsiteX12" fmla="*/ 466344 w 889411"/>
              <a:gd name="connsiteY12" fmla="*/ 822960 h 823270"/>
              <a:gd name="connsiteX13" fmla="*/ 521208 w 889411"/>
              <a:gd name="connsiteY13" fmla="*/ 777240 h 823270"/>
              <a:gd name="connsiteX14" fmla="*/ 548640 w 889411"/>
              <a:gd name="connsiteY14" fmla="*/ 758952 h 823270"/>
              <a:gd name="connsiteX15" fmla="*/ 576072 w 889411"/>
              <a:gd name="connsiteY15" fmla="*/ 731520 h 823270"/>
              <a:gd name="connsiteX16" fmla="*/ 630936 w 889411"/>
              <a:gd name="connsiteY16" fmla="*/ 694944 h 823270"/>
              <a:gd name="connsiteX17" fmla="*/ 658368 w 889411"/>
              <a:gd name="connsiteY17" fmla="*/ 667512 h 823270"/>
              <a:gd name="connsiteX18" fmla="*/ 713232 w 889411"/>
              <a:gd name="connsiteY18" fmla="*/ 621792 h 823270"/>
              <a:gd name="connsiteX19" fmla="*/ 731520 w 889411"/>
              <a:gd name="connsiteY19" fmla="*/ 585216 h 823270"/>
              <a:gd name="connsiteX20" fmla="*/ 758952 w 889411"/>
              <a:gd name="connsiteY20" fmla="*/ 557784 h 823270"/>
              <a:gd name="connsiteX21" fmla="*/ 795528 w 889411"/>
              <a:gd name="connsiteY21" fmla="*/ 502920 h 823270"/>
              <a:gd name="connsiteX22" fmla="*/ 850392 w 889411"/>
              <a:gd name="connsiteY22" fmla="*/ 466344 h 823270"/>
              <a:gd name="connsiteX23" fmla="*/ 859536 w 889411"/>
              <a:gd name="connsiteY23" fmla="*/ 402336 h 823270"/>
              <a:gd name="connsiteX24" fmla="*/ 832104 w 889411"/>
              <a:gd name="connsiteY24" fmla="*/ 374904 h 823270"/>
              <a:gd name="connsiteX25" fmla="*/ 804672 w 889411"/>
              <a:gd name="connsiteY25" fmla="*/ 356616 h 823270"/>
              <a:gd name="connsiteX26" fmla="*/ 786384 w 889411"/>
              <a:gd name="connsiteY26" fmla="*/ 329184 h 823270"/>
              <a:gd name="connsiteX27" fmla="*/ 731520 w 889411"/>
              <a:gd name="connsiteY27" fmla="*/ 292608 h 823270"/>
              <a:gd name="connsiteX28" fmla="*/ 676656 w 889411"/>
              <a:gd name="connsiteY28" fmla="*/ 246888 h 823270"/>
              <a:gd name="connsiteX29" fmla="*/ 621792 w 889411"/>
              <a:gd name="connsiteY29" fmla="*/ 201168 h 823270"/>
              <a:gd name="connsiteX30" fmla="*/ 585216 w 889411"/>
              <a:gd name="connsiteY30" fmla="*/ 164592 h 823270"/>
              <a:gd name="connsiteX31" fmla="*/ 576072 w 889411"/>
              <a:gd name="connsiteY31" fmla="*/ 137160 h 823270"/>
              <a:gd name="connsiteX32" fmla="*/ 521208 w 889411"/>
              <a:gd name="connsiteY32" fmla="*/ 91440 h 823270"/>
              <a:gd name="connsiteX33" fmla="*/ 493776 w 889411"/>
              <a:gd name="connsiteY33" fmla="*/ 64008 h 823270"/>
              <a:gd name="connsiteX34" fmla="*/ 475488 w 889411"/>
              <a:gd name="connsiteY34" fmla="*/ 36576 h 823270"/>
              <a:gd name="connsiteX35" fmla="*/ 466344 w 889411"/>
              <a:gd name="connsiteY35" fmla="*/ 9144 h 823270"/>
              <a:gd name="connsiteX36" fmla="*/ 438912 w 889411"/>
              <a:gd name="connsiteY36" fmla="*/ 0 h 823270"/>
              <a:gd name="connsiteX37" fmla="*/ 384048 w 889411"/>
              <a:gd name="connsiteY37" fmla="*/ 54864 h 823270"/>
              <a:gd name="connsiteX38" fmla="*/ 356616 w 889411"/>
              <a:gd name="connsiteY38" fmla="*/ 82296 h 823270"/>
              <a:gd name="connsiteX39" fmla="*/ 338328 w 889411"/>
              <a:gd name="connsiteY39" fmla="*/ 109728 h 823270"/>
              <a:gd name="connsiteX40" fmla="*/ 310896 w 889411"/>
              <a:gd name="connsiteY40" fmla="*/ 118872 h 823270"/>
              <a:gd name="connsiteX41" fmla="*/ 256032 w 889411"/>
              <a:gd name="connsiteY41" fmla="*/ 155448 h 823270"/>
              <a:gd name="connsiteX42" fmla="*/ 228600 w 889411"/>
              <a:gd name="connsiteY42" fmla="*/ 173736 h 823270"/>
              <a:gd name="connsiteX43" fmla="*/ 182880 w 889411"/>
              <a:gd name="connsiteY43" fmla="*/ 219456 h 823270"/>
              <a:gd name="connsiteX44" fmla="*/ 155448 w 889411"/>
              <a:gd name="connsiteY44" fmla="*/ 274320 h 823270"/>
              <a:gd name="connsiteX45" fmla="*/ 128016 w 889411"/>
              <a:gd name="connsiteY45" fmla="*/ 292608 h 823270"/>
              <a:gd name="connsiteX46" fmla="*/ 54864 w 889411"/>
              <a:gd name="connsiteY46" fmla="*/ 356616 h 823270"/>
              <a:gd name="connsiteX47" fmla="*/ 27432 w 889411"/>
              <a:gd name="connsiteY47" fmla="*/ 384048 h 823270"/>
              <a:gd name="connsiteX48" fmla="*/ 0 w 889411"/>
              <a:gd name="connsiteY48" fmla="*/ 402336 h 82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89411" h="823270">
                <a:moveTo>
                  <a:pt x="54864" y="402336"/>
                </a:moveTo>
                <a:cubicBezTo>
                  <a:pt x="70104" y="411480"/>
                  <a:pt x="86366" y="419104"/>
                  <a:pt x="100584" y="429768"/>
                </a:cubicBezTo>
                <a:cubicBezTo>
                  <a:pt x="160504" y="474708"/>
                  <a:pt x="99837" y="438165"/>
                  <a:pt x="146304" y="484632"/>
                </a:cubicBezTo>
                <a:cubicBezTo>
                  <a:pt x="154075" y="492403"/>
                  <a:pt x="164592" y="496824"/>
                  <a:pt x="173736" y="502920"/>
                </a:cubicBezTo>
                <a:cubicBezTo>
                  <a:pt x="191224" y="555383"/>
                  <a:pt x="170357" y="506413"/>
                  <a:pt x="210312" y="557784"/>
                </a:cubicBezTo>
                <a:cubicBezTo>
                  <a:pt x="223806" y="575134"/>
                  <a:pt x="234696" y="594360"/>
                  <a:pt x="246888" y="612648"/>
                </a:cubicBezTo>
                <a:lnTo>
                  <a:pt x="301752" y="694944"/>
                </a:lnTo>
                <a:lnTo>
                  <a:pt x="320040" y="722376"/>
                </a:lnTo>
                <a:cubicBezTo>
                  <a:pt x="326136" y="731520"/>
                  <a:pt x="329184" y="743712"/>
                  <a:pt x="338328" y="749808"/>
                </a:cubicBezTo>
                <a:cubicBezTo>
                  <a:pt x="347472" y="755904"/>
                  <a:pt x="355717" y="763633"/>
                  <a:pt x="365760" y="768096"/>
                </a:cubicBezTo>
                <a:cubicBezTo>
                  <a:pt x="383376" y="775925"/>
                  <a:pt x="420624" y="786384"/>
                  <a:pt x="420624" y="786384"/>
                </a:cubicBezTo>
                <a:cubicBezTo>
                  <a:pt x="426720" y="795528"/>
                  <a:pt x="430330" y="806951"/>
                  <a:pt x="438912" y="813816"/>
                </a:cubicBezTo>
                <a:cubicBezTo>
                  <a:pt x="446438" y="819837"/>
                  <a:pt x="456837" y="824545"/>
                  <a:pt x="466344" y="822960"/>
                </a:cubicBezTo>
                <a:cubicBezTo>
                  <a:pt x="483371" y="820122"/>
                  <a:pt x="510909" y="785822"/>
                  <a:pt x="521208" y="777240"/>
                </a:cubicBezTo>
                <a:cubicBezTo>
                  <a:pt x="529651" y="770205"/>
                  <a:pt x="540197" y="765987"/>
                  <a:pt x="548640" y="758952"/>
                </a:cubicBezTo>
                <a:cubicBezTo>
                  <a:pt x="558574" y="750673"/>
                  <a:pt x="565864" y="739459"/>
                  <a:pt x="576072" y="731520"/>
                </a:cubicBezTo>
                <a:cubicBezTo>
                  <a:pt x="593422" y="718026"/>
                  <a:pt x="615394" y="710486"/>
                  <a:pt x="630936" y="694944"/>
                </a:cubicBezTo>
                <a:cubicBezTo>
                  <a:pt x="640080" y="685800"/>
                  <a:pt x="648434" y="675791"/>
                  <a:pt x="658368" y="667512"/>
                </a:cubicBezTo>
                <a:cubicBezTo>
                  <a:pt x="686675" y="643923"/>
                  <a:pt x="689661" y="654792"/>
                  <a:pt x="713232" y="621792"/>
                </a:cubicBezTo>
                <a:cubicBezTo>
                  <a:pt x="721155" y="610700"/>
                  <a:pt x="723597" y="596308"/>
                  <a:pt x="731520" y="585216"/>
                </a:cubicBezTo>
                <a:cubicBezTo>
                  <a:pt x="739036" y="574693"/>
                  <a:pt x="751013" y="567992"/>
                  <a:pt x="758952" y="557784"/>
                </a:cubicBezTo>
                <a:cubicBezTo>
                  <a:pt x="772446" y="540434"/>
                  <a:pt x="777240" y="515112"/>
                  <a:pt x="795528" y="502920"/>
                </a:cubicBezTo>
                <a:lnTo>
                  <a:pt x="850392" y="466344"/>
                </a:lnTo>
                <a:cubicBezTo>
                  <a:pt x="892315" y="403460"/>
                  <a:pt x="907820" y="418431"/>
                  <a:pt x="859536" y="402336"/>
                </a:cubicBezTo>
                <a:cubicBezTo>
                  <a:pt x="850392" y="393192"/>
                  <a:pt x="842038" y="383183"/>
                  <a:pt x="832104" y="374904"/>
                </a:cubicBezTo>
                <a:cubicBezTo>
                  <a:pt x="823661" y="367869"/>
                  <a:pt x="812443" y="364387"/>
                  <a:pt x="804672" y="356616"/>
                </a:cubicBezTo>
                <a:cubicBezTo>
                  <a:pt x="796901" y="348845"/>
                  <a:pt x="794655" y="336421"/>
                  <a:pt x="786384" y="329184"/>
                </a:cubicBezTo>
                <a:cubicBezTo>
                  <a:pt x="769843" y="314710"/>
                  <a:pt x="747062" y="308150"/>
                  <a:pt x="731520" y="292608"/>
                </a:cubicBezTo>
                <a:cubicBezTo>
                  <a:pt x="651377" y="212465"/>
                  <a:pt x="753039" y="310541"/>
                  <a:pt x="676656" y="246888"/>
                </a:cubicBezTo>
                <a:cubicBezTo>
                  <a:pt x="606250" y="188216"/>
                  <a:pt x="689900" y="246574"/>
                  <a:pt x="621792" y="201168"/>
                </a:cubicBezTo>
                <a:cubicBezTo>
                  <a:pt x="597408" y="128016"/>
                  <a:pt x="633984" y="213360"/>
                  <a:pt x="585216" y="164592"/>
                </a:cubicBezTo>
                <a:cubicBezTo>
                  <a:pt x="578400" y="157776"/>
                  <a:pt x="581419" y="145180"/>
                  <a:pt x="576072" y="137160"/>
                </a:cubicBezTo>
                <a:cubicBezTo>
                  <a:pt x="556036" y="107106"/>
                  <a:pt x="546510" y="112525"/>
                  <a:pt x="521208" y="91440"/>
                </a:cubicBezTo>
                <a:cubicBezTo>
                  <a:pt x="511274" y="83161"/>
                  <a:pt x="502055" y="73942"/>
                  <a:pt x="493776" y="64008"/>
                </a:cubicBezTo>
                <a:cubicBezTo>
                  <a:pt x="486741" y="55565"/>
                  <a:pt x="480403" y="46406"/>
                  <a:pt x="475488" y="36576"/>
                </a:cubicBezTo>
                <a:cubicBezTo>
                  <a:pt x="471177" y="27955"/>
                  <a:pt x="473160" y="15960"/>
                  <a:pt x="466344" y="9144"/>
                </a:cubicBezTo>
                <a:cubicBezTo>
                  <a:pt x="459528" y="2328"/>
                  <a:pt x="448056" y="3048"/>
                  <a:pt x="438912" y="0"/>
                </a:cubicBezTo>
                <a:lnTo>
                  <a:pt x="384048" y="54864"/>
                </a:lnTo>
                <a:cubicBezTo>
                  <a:pt x="374904" y="64008"/>
                  <a:pt x="363789" y="71536"/>
                  <a:pt x="356616" y="82296"/>
                </a:cubicBezTo>
                <a:cubicBezTo>
                  <a:pt x="350520" y="91440"/>
                  <a:pt x="346910" y="102863"/>
                  <a:pt x="338328" y="109728"/>
                </a:cubicBezTo>
                <a:cubicBezTo>
                  <a:pt x="330802" y="115749"/>
                  <a:pt x="319322" y="114191"/>
                  <a:pt x="310896" y="118872"/>
                </a:cubicBezTo>
                <a:cubicBezTo>
                  <a:pt x="291683" y="129546"/>
                  <a:pt x="274320" y="143256"/>
                  <a:pt x="256032" y="155448"/>
                </a:cubicBezTo>
                <a:lnTo>
                  <a:pt x="228600" y="173736"/>
                </a:lnTo>
                <a:cubicBezTo>
                  <a:pt x="179832" y="246888"/>
                  <a:pt x="243840" y="158496"/>
                  <a:pt x="182880" y="219456"/>
                </a:cubicBezTo>
                <a:cubicBezTo>
                  <a:pt x="105797" y="296539"/>
                  <a:pt x="214944" y="199950"/>
                  <a:pt x="155448" y="274320"/>
                </a:cubicBezTo>
                <a:cubicBezTo>
                  <a:pt x="148583" y="282902"/>
                  <a:pt x="137160" y="286512"/>
                  <a:pt x="128016" y="292608"/>
                </a:cubicBezTo>
                <a:cubicBezTo>
                  <a:pt x="76200" y="370332"/>
                  <a:pt x="161544" y="249936"/>
                  <a:pt x="54864" y="356616"/>
                </a:cubicBezTo>
                <a:cubicBezTo>
                  <a:pt x="45720" y="365760"/>
                  <a:pt x="37366" y="375769"/>
                  <a:pt x="27432" y="384048"/>
                </a:cubicBezTo>
                <a:cubicBezTo>
                  <a:pt x="18989" y="391083"/>
                  <a:pt x="0" y="402336"/>
                  <a:pt x="0" y="402336"/>
                </a:cubicBezTo>
              </a:path>
            </a:pathLst>
          </a:custGeom>
          <a:noFill/>
          <a:ln>
            <a:solidFill>
              <a:srgbClr val="F7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Freeform 25"/>
          <p:cNvSpPr/>
          <p:nvPr/>
        </p:nvSpPr>
        <p:spPr>
          <a:xfrm>
            <a:off x="5134682" y="4325354"/>
            <a:ext cx="730859" cy="1406765"/>
          </a:xfrm>
          <a:custGeom>
            <a:avLst/>
            <a:gdLst>
              <a:gd name="connsiteX0" fmla="*/ 412511 w 433137"/>
              <a:gd name="connsiteY0" fmla="*/ 0 h 852523"/>
              <a:gd name="connsiteX1" fmla="*/ 378135 w 433137"/>
              <a:gd name="connsiteY1" fmla="*/ 6875 h 852523"/>
              <a:gd name="connsiteX2" fmla="*/ 357510 w 433137"/>
              <a:gd name="connsiteY2" fmla="*/ 27500 h 852523"/>
              <a:gd name="connsiteX3" fmla="*/ 323134 w 433137"/>
              <a:gd name="connsiteY3" fmla="*/ 48126 h 852523"/>
              <a:gd name="connsiteX4" fmla="*/ 295633 w 433137"/>
              <a:gd name="connsiteY4" fmla="*/ 68752 h 852523"/>
              <a:gd name="connsiteX5" fmla="*/ 254382 w 433137"/>
              <a:gd name="connsiteY5" fmla="*/ 96252 h 852523"/>
              <a:gd name="connsiteX6" fmla="*/ 220006 w 433137"/>
              <a:gd name="connsiteY6" fmla="*/ 123753 h 852523"/>
              <a:gd name="connsiteX7" fmla="*/ 199380 w 433137"/>
              <a:gd name="connsiteY7" fmla="*/ 130628 h 852523"/>
              <a:gd name="connsiteX8" fmla="*/ 158129 w 433137"/>
              <a:gd name="connsiteY8" fmla="*/ 158129 h 852523"/>
              <a:gd name="connsiteX9" fmla="*/ 137504 w 433137"/>
              <a:gd name="connsiteY9" fmla="*/ 171879 h 852523"/>
              <a:gd name="connsiteX10" fmla="*/ 123753 w 433137"/>
              <a:gd name="connsiteY10" fmla="*/ 185630 h 852523"/>
              <a:gd name="connsiteX11" fmla="*/ 96253 w 433137"/>
              <a:gd name="connsiteY11" fmla="*/ 220006 h 852523"/>
              <a:gd name="connsiteX12" fmla="*/ 89377 w 433137"/>
              <a:gd name="connsiteY12" fmla="*/ 240631 h 852523"/>
              <a:gd name="connsiteX13" fmla="*/ 61877 w 433137"/>
              <a:gd name="connsiteY13" fmla="*/ 281882 h 852523"/>
              <a:gd name="connsiteX14" fmla="*/ 55002 w 433137"/>
              <a:gd name="connsiteY14" fmla="*/ 302508 h 852523"/>
              <a:gd name="connsiteX15" fmla="*/ 41251 w 433137"/>
              <a:gd name="connsiteY15" fmla="*/ 316258 h 852523"/>
              <a:gd name="connsiteX16" fmla="*/ 27501 w 433137"/>
              <a:gd name="connsiteY16" fmla="*/ 336884 h 852523"/>
              <a:gd name="connsiteX17" fmla="*/ 20626 w 433137"/>
              <a:gd name="connsiteY17" fmla="*/ 364385 h 852523"/>
              <a:gd name="connsiteX18" fmla="*/ 6875 w 433137"/>
              <a:gd name="connsiteY18" fmla="*/ 385010 h 852523"/>
              <a:gd name="connsiteX19" fmla="*/ 0 w 433137"/>
              <a:gd name="connsiteY19" fmla="*/ 405636 h 852523"/>
              <a:gd name="connsiteX20" fmla="*/ 34376 w 433137"/>
              <a:gd name="connsiteY20" fmla="*/ 453762 h 852523"/>
              <a:gd name="connsiteX21" fmla="*/ 75627 w 433137"/>
              <a:gd name="connsiteY21" fmla="*/ 508764 h 852523"/>
              <a:gd name="connsiteX22" fmla="*/ 103128 w 433137"/>
              <a:gd name="connsiteY22" fmla="*/ 536264 h 852523"/>
              <a:gd name="connsiteX23" fmla="*/ 158129 w 433137"/>
              <a:gd name="connsiteY23" fmla="*/ 605016 h 852523"/>
              <a:gd name="connsiteX24" fmla="*/ 206256 w 433137"/>
              <a:gd name="connsiteY24" fmla="*/ 660018 h 852523"/>
              <a:gd name="connsiteX25" fmla="*/ 226881 w 433137"/>
              <a:gd name="connsiteY25" fmla="*/ 673768 h 852523"/>
              <a:gd name="connsiteX26" fmla="*/ 254382 w 433137"/>
              <a:gd name="connsiteY26" fmla="*/ 701269 h 852523"/>
              <a:gd name="connsiteX27" fmla="*/ 316259 w 433137"/>
              <a:gd name="connsiteY27" fmla="*/ 749395 h 852523"/>
              <a:gd name="connsiteX28" fmla="*/ 336884 w 433137"/>
              <a:gd name="connsiteY28" fmla="*/ 763146 h 852523"/>
              <a:gd name="connsiteX29" fmla="*/ 350635 w 433137"/>
              <a:gd name="connsiteY29" fmla="*/ 776896 h 852523"/>
              <a:gd name="connsiteX30" fmla="*/ 385011 w 433137"/>
              <a:gd name="connsiteY30" fmla="*/ 804397 h 852523"/>
              <a:gd name="connsiteX31" fmla="*/ 398761 w 433137"/>
              <a:gd name="connsiteY31" fmla="*/ 825022 h 852523"/>
              <a:gd name="connsiteX32" fmla="*/ 426262 w 433137"/>
              <a:gd name="connsiteY32" fmla="*/ 852523 h 852523"/>
              <a:gd name="connsiteX33" fmla="*/ 433137 w 433137"/>
              <a:gd name="connsiteY33" fmla="*/ 831897 h 852523"/>
              <a:gd name="connsiteX34" fmla="*/ 426262 w 433137"/>
              <a:gd name="connsiteY34" fmla="*/ 811272 h 852523"/>
              <a:gd name="connsiteX35" fmla="*/ 419386 w 433137"/>
              <a:gd name="connsiteY35" fmla="*/ 763146 h 852523"/>
              <a:gd name="connsiteX36" fmla="*/ 405636 w 433137"/>
              <a:gd name="connsiteY36" fmla="*/ 605016 h 852523"/>
              <a:gd name="connsiteX37" fmla="*/ 398761 w 433137"/>
              <a:gd name="connsiteY37" fmla="*/ 563765 h 852523"/>
              <a:gd name="connsiteX38" fmla="*/ 391886 w 433137"/>
              <a:gd name="connsiteY38" fmla="*/ 350634 h 852523"/>
              <a:gd name="connsiteX39" fmla="*/ 385011 w 433137"/>
              <a:gd name="connsiteY39" fmla="*/ 275007 h 852523"/>
              <a:gd name="connsiteX40" fmla="*/ 398761 w 433137"/>
              <a:gd name="connsiteY40" fmla="*/ 6875 h 852523"/>
              <a:gd name="connsiteX41" fmla="*/ 412511 w 433137"/>
              <a:gd name="connsiteY41" fmla="*/ 0 h 852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3137" h="852523">
                <a:moveTo>
                  <a:pt x="412511" y="0"/>
                </a:moveTo>
                <a:cubicBezTo>
                  <a:pt x="409073" y="0"/>
                  <a:pt x="388587" y="1649"/>
                  <a:pt x="378135" y="6875"/>
                </a:cubicBezTo>
                <a:cubicBezTo>
                  <a:pt x="369439" y="11223"/>
                  <a:pt x="365288" y="21666"/>
                  <a:pt x="357510" y="27500"/>
                </a:cubicBezTo>
                <a:cubicBezTo>
                  <a:pt x="346820" y="35518"/>
                  <a:pt x="334253" y="40713"/>
                  <a:pt x="323134" y="48126"/>
                </a:cubicBezTo>
                <a:cubicBezTo>
                  <a:pt x="313600" y="54482"/>
                  <a:pt x="305020" y="62181"/>
                  <a:pt x="295633" y="68752"/>
                </a:cubicBezTo>
                <a:cubicBezTo>
                  <a:pt x="282095" y="78229"/>
                  <a:pt x="266067" y="84566"/>
                  <a:pt x="254382" y="96252"/>
                </a:cubicBezTo>
                <a:cubicBezTo>
                  <a:pt x="241592" y="109043"/>
                  <a:pt x="237354" y="115079"/>
                  <a:pt x="220006" y="123753"/>
                </a:cubicBezTo>
                <a:cubicBezTo>
                  <a:pt x="213524" y="126994"/>
                  <a:pt x="206255" y="128336"/>
                  <a:pt x="199380" y="130628"/>
                </a:cubicBezTo>
                <a:lnTo>
                  <a:pt x="158129" y="158129"/>
                </a:lnTo>
                <a:cubicBezTo>
                  <a:pt x="151254" y="162712"/>
                  <a:pt x="143347" y="166036"/>
                  <a:pt x="137504" y="171879"/>
                </a:cubicBezTo>
                <a:cubicBezTo>
                  <a:pt x="132920" y="176463"/>
                  <a:pt x="127802" y="180568"/>
                  <a:pt x="123753" y="185630"/>
                </a:cubicBezTo>
                <a:cubicBezTo>
                  <a:pt x="89056" y="229002"/>
                  <a:pt x="129458" y="186799"/>
                  <a:pt x="96253" y="220006"/>
                </a:cubicBezTo>
                <a:cubicBezTo>
                  <a:pt x="93961" y="226881"/>
                  <a:pt x="92896" y="234296"/>
                  <a:pt x="89377" y="240631"/>
                </a:cubicBezTo>
                <a:cubicBezTo>
                  <a:pt x="81351" y="255077"/>
                  <a:pt x="61877" y="281882"/>
                  <a:pt x="61877" y="281882"/>
                </a:cubicBezTo>
                <a:cubicBezTo>
                  <a:pt x="59585" y="288757"/>
                  <a:pt x="58731" y="296294"/>
                  <a:pt x="55002" y="302508"/>
                </a:cubicBezTo>
                <a:cubicBezTo>
                  <a:pt x="51667" y="308066"/>
                  <a:pt x="45300" y="311196"/>
                  <a:pt x="41251" y="316258"/>
                </a:cubicBezTo>
                <a:cubicBezTo>
                  <a:pt x="36089" y="322710"/>
                  <a:pt x="32084" y="330009"/>
                  <a:pt x="27501" y="336884"/>
                </a:cubicBezTo>
                <a:cubicBezTo>
                  <a:pt x="25209" y="346051"/>
                  <a:pt x="24348" y="355700"/>
                  <a:pt x="20626" y="364385"/>
                </a:cubicBezTo>
                <a:cubicBezTo>
                  <a:pt x="17371" y="371980"/>
                  <a:pt x="10570" y="377619"/>
                  <a:pt x="6875" y="385010"/>
                </a:cubicBezTo>
                <a:cubicBezTo>
                  <a:pt x="3634" y="391492"/>
                  <a:pt x="2292" y="398761"/>
                  <a:pt x="0" y="405636"/>
                </a:cubicBezTo>
                <a:cubicBezTo>
                  <a:pt x="12063" y="453891"/>
                  <a:pt x="-3606" y="415781"/>
                  <a:pt x="34376" y="453762"/>
                </a:cubicBezTo>
                <a:cubicBezTo>
                  <a:pt x="95806" y="515191"/>
                  <a:pt x="37539" y="464328"/>
                  <a:pt x="75627" y="508764"/>
                </a:cubicBezTo>
                <a:cubicBezTo>
                  <a:pt x="84064" y="518607"/>
                  <a:pt x="93961" y="527097"/>
                  <a:pt x="103128" y="536264"/>
                </a:cubicBezTo>
                <a:cubicBezTo>
                  <a:pt x="122846" y="595421"/>
                  <a:pt x="87132" y="498523"/>
                  <a:pt x="158129" y="605016"/>
                </a:cubicBezTo>
                <a:cubicBezTo>
                  <a:pt x="172665" y="626820"/>
                  <a:pt x="182125" y="643931"/>
                  <a:pt x="206256" y="660018"/>
                </a:cubicBezTo>
                <a:cubicBezTo>
                  <a:pt x="213131" y="664601"/>
                  <a:pt x="220607" y="668391"/>
                  <a:pt x="226881" y="673768"/>
                </a:cubicBezTo>
                <a:cubicBezTo>
                  <a:pt x="236724" y="682205"/>
                  <a:pt x="243595" y="694078"/>
                  <a:pt x="254382" y="701269"/>
                </a:cubicBezTo>
                <a:cubicBezTo>
                  <a:pt x="358627" y="770766"/>
                  <a:pt x="251645" y="695549"/>
                  <a:pt x="316259" y="749395"/>
                </a:cubicBezTo>
                <a:cubicBezTo>
                  <a:pt x="322607" y="754685"/>
                  <a:pt x="330432" y="757984"/>
                  <a:pt x="336884" y="763146"/>
                </a:cubicBezTo>
                <a:cubicBezTo>
                  <a:pt x="341946" y="767195"/>
                  <a:pt x="345573" y="772847"/>
                  <a:pt x="350635" y="776896"/>
                </a:cubicBezTo>
                <a:cubicBezTo>
                  <a:pt x="370487" y="792777"/>
                  <a:pt x="370255" y="785952"/>
                  <a:pt x="385011" y="804397"/>
                </a:cubicBezTo>
                <a:cubicBezTo>
                  <a:pt x="390173" y="810849"/>
                  <a:pt x="393384" y="818748"/>
                  <a:pt x="398761" y="825022"/>
                </a:cubicBezTo>
                <a:cubicBezTo>
                  <a:pt x="407198" y="834865"/>
                  <a:pt x="426262" y="852523"/>
                  <a:pt x="426262" y="852523"/>
                </a:cubicBezTo>
                <a:cubicBezTo>
                  <a:pt x="428554" y="845648"/>
                  <a:pt x="433137" y="839144"/>
                  <a:pt x="433137" y="831897"/>
                </a:cubicBezTo>
                <a:cubicBezTo>
                  <a:pt x="433137" y="824650"/>
                  <a:pt x="427683" y="818378"/>
                  <a:pt x="426262" y="811272"/>
                </a:cubicBezTo>
                <a:cubicBezTo>
                  <a:pt x="423084" y="795382"/>
                  <a:pt x="421279" y="779240"/>
                  <a:pt x="419386" y="763146"/>
                </a:cubicBezTo>
                <a:cubicBezTo>
                  <a:pt x="401009" y="606953"/>
                  <a:pt x="425342" y="792228"/>
                  <a:pt x="405636" y="605016"/>
                </a:cubicBezTo>
                <a:cubicBezTo>
                  <a:pt x="404177" y="591153"/>
                  <a:pt x="401053" y="577515"/>
                  <a:pt x="398761" y="563765"/>
                </a:cubicBezTo>
                <a:cubicBezTo>
                  <a:pt x="396469" y="492721"/>
                  <a:pt x="395267" y="421634"/>
                  <a:pt x="391886" y="350634"/>
                </a:cubicBezTo>
                <a:cubicBezTo>
                  <a:pt x="390682" y="325350"/>
                  <a:pt x="385011" y="300320"/>
                  <a:pt x="385011" y="275007"/>
                </a:cubicBezTo>
                <a:cubicBezTo>
                  <a:pt x="385011" y="225719"/>
                  <a:pt x="366408" y="87758"/>
                  <a:pt x="398761" y="6875"/>
                </a:cubicBezTo>
                <a:cubicBezTo>
                  <a:pt x="400664" y="2117"/>
                  <a:pt x="415949" y="0"/>
                  <a:pt x="412511" y="0"/>
                </a:cubicBezTo>
                <a:close/>
              </a:path>
            </a:pathLst>
          </a:custGeom>
          <a:noFill/>
          <a:ln>
            <a:solidFill>
              <a:srgbClr val="F75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Nadpis 3">
            <a:extLst>
              <a:ext uri="{FF2B5EF4-FFF2-40B4-BE49-F238E27FC236}">
                <a16:creationId xmlns:a16="http://schemas.microsoft.com/office/drawing/2014/main" id="{940A5BA7-6BF2-B294-8354-0F7175E07BC1}"/>
              </a:ext>
            </a:extLst>
          </p:cNvPr>
          <p:cNvSpPr txBox="1">
            <a:spLocks/>
          </p:cNvSpPr>
          <p:nvPr/>
        </p:nvSpPr>
        <p:spPr>
          <a:xfrm>
            <a:off x="444052" y="365125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CO BUDEME DĚLAT?</a:t>
            </a:r>
          </a:p>
        </p:txBody>
      </p:sp>
    </p:spTree>
    <p:extLst>
      <p:ext uri="{BB962C8B-B14F-4D97-AF65-F5344CB8AC3E}">
        <p14:creationId xmlns:p14="http://schemas.microsoft.com/office/powerpoint/2010/main" val="1187468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6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>
            <a:extLst>
              <a:ext uri="{FF2B5EF4-FFF2-40B4-BE49-F238E27FC236}">
                <a16:creationId xmlns:a16="http://schemas.microsoft.com/office/drawing/2014/main" id="{B6E0834E-1A4B-1411-F5E3-FB47450F2589}"/>
              </a:ext>
            </a:extLst>
          </p:cNvPr>
          <p:cNvSpPr txBox="1">
            <a:spLocks/>
          </p:cNvSpPr>
          <p:nvPr/>
        </p:nvSpPr>
        <p:spPr>
          <a:xfrm>
            <a:off x="44480" y="-116251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PŘEMOSŤUJEME DO ŽIVOTA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95C83AE8-BB5F-96A1-CFB4-B8EF97A33044}"/>
              </a:ext>
            </a:extLst>
          </p:cNvPr>
          <p:cNvGrpSpPr/>
          <p:nvPr/>
        </p:nvGrpSpPr>
        <p:grpSpPr>
          <a:xfrm>
            <a:off x="2869003" y="4780453"/>
            <a:ext cx="5368481" cy="2206076"/>
            <a:chOff x="322381" y="1586909"/>
            <a:chExt cx="11425567" cy="5118638"/>
          </a:xfrm>
        </p:grpSpPr>
        <p:pic>
          <p:nvPicPr>
            <p:cNvPr id="7" name="Obrázek 6" descr="Obsah obrázku řada/pruh, Obdélník, diagram, vzor&#10;&#10;Popis byl vytvořen automaticky">
              <a:extLst>
                <a:ext uri="{FF2B5EF4-FFF2-40B4-BE49-F238E27FC236}">
                  <a16:creationId xmlns:a16="http://schemas.microsoft.com/office/drawing/2014/main" id="{4CAC93ED-8CCD-9C5F-00AA-F3E285CA0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381" y="1586909"/>
              <a:ext cx="11425567" cy="4924394"/>
            </a:xfrm>
            <a:prstGeom prst="rect">
              <a:avLst/>
            </a:prstGeom>
          </p:spPr>
        </p:pic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ECA7DB73-72DC-0B7A-F66A-4878BA9EEFC8}"/>
                </a:ext>
              </a:extLst>
            </p:cNvPr>
            <p:cNvSpPr/>
            <p:nvPr/>
          </p:nvSpPr>
          <p:spPr>
            <a:xfrm>
              <a:off x="5126009" y="2390075"/>
              <a:ext cx="1434099" cy="1424039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6813477B-989D-3016-0318-E52F0928D8FE}"/>
                </a:ext>
              </a:extLst>
            </p:cNvPr>
            <p:cNvSpPr/>
            <p:nvPr/>
          </p:nvSpPr>
          <p:spPr>
            <a:xfrm>
              <a:off x="6096000" y="2316758"/>
              <a:ext cx="734779" cy="1448237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11C8905A-04DD-D61F-B82B-BEFEABBD8531}"/>
                </a:ext>
              </a:extLst>
            </p:cNvPr>
            <p:cNvSpPr/>
            <p:nvPr/>
          </p:nvSpPr>
          <p:spPr>
            <a:xfrm>
              <a:off x="2953948" y="4541242"/>
              <a:ext cx="1433488" cy="1394926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7A8B0BF7-B0FA-CDEA-6560-143C6BF83A5B}"/>
                </a:ext>
              </a:extLst>
            </p:cNvPr>
            <p:cNvSpPr/>
            <p:nvPr/>
          </p:nvSpPr>
          <p:spPr>
            <a:xfrm>
              <a:off x="688823" y="4327342"/>
              <a:ext cx="1433488" cy="1325563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DB10299B-F340-B6CE-9A94-04044000B1A7}"/>
                </a:ext>
              </a:extLst>
            </p:cNvPr>
            <p:cNvSpPr/>
            <p:nvPr/>
          </p:nvSpPr>
          <p:spPr>
            <a:xfrm>
              <a:off x="9520003" y="1930399"/>
              <a:ext cx="1441507" cy="1411111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3720BC0-C09E-D521-E656-ED0E7FB52B88}"/>
                </a:ext>
              </a:extLst>
            </p:cNvPr>
            <p:cNvSpPr/>
            <p:nvPr/>
          </p:nvSpPr>
          <p:spPr>
            <a:xfrm rot="2478296">
              <a:off x="7308592" y="4498043"/>
              <a:ext cx="1478613" cy="1392653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3E9E0589-060E-C1B0-D493-BFD373A3DCF1}"/>
                </a:ext>
              </a:extLst>
            </p:cNvPr>
            <p:cNvSpPr/>
            <p:nvPr/>
          </p:nvSpPr>
          <p:spPr>
            <a:xfrm rot="15130952">
              <a:off x="9752115" y="4689132"/>
              <a:ext cx="1379065" cy="1454730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1FC504A-CC2F-8A61-714C-35075B7EECD8}"/>
                </a:ext>
              </a:extLst>
            </p:cNvPr>
            <p:cNvSpPr/>
            <p:nvPr/>
          </p:nvSpPr>
          <p:spPr>
            <a:xfrm rot="2568921">
              <a:off x="7232738" y="2118841"/>
              <a:ext cx="1415496" cy="1391210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B2D8945-8C33-35DC-320A-5723988074BC}"/>
                </a:ext>
              </a:extLst>
            </p:cNvPr>
            <p:cNvSpPr/>
            <p:nvPr/>
          </p:nvSpPr>
          <p:spPr>
            <a:xfrm rot="4260783">
              <a:off x="7943862" y="2571297"/>
              <a:ext cx="763817" cy="1420099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4589AE1-C774-8686-20DC-BAFD42744F33}"/>
                </a:ext>
              </a:extLst>
            </p:cNvPr>
            <p:cNvSpPr/>
            <p:nvPr/>
          </p:nvSpPr>
          <p:spPr>
            <a:xfrm rot="2827429">
              <a:off x="10361130" y="2394401"/>
              <a:ext cx="770336" cy="1475731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B67C4CBF-239F-9F0F-1FCC-35629A403EF1}"/>
                </a:ext>
              </a:extLst>
            </p:cNvPr>
            <p:cNvSpPr/>
            <p:nvPr/>
          </p:nvSpPr>
          <p:spPr>
            <a:xfrm rot="3496078">
              <a:off x="7900678" y="4590485"/>
              <a:ext cx="734794" cy="1305077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472EC781-C805-17D4-CCCF-C4E757402016}"/>
                </a:ext>
              </a:extLst>
            </p:cNvPr>
            <p:cNvSpPr/>
            <p:nvPr/>
          </p:nvSpPr>
          <p:spPr>
            <a:xfrm rot="19076369">
              <a:off x="9908006" y="4466693"/>
              <a:ext cx="765091" cy="1377705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6BB07095-5F97-19F8-7CB5-37712AEECDC2}"/>
                </a:ext>
              </a:extLst>
            </p:cNvPr>
            <p:cNvSpPr/>
            <p:nvPr/>
          </p:nvSpPr>
          <p:spPr>
            <a:xfrm rot="13498513">
              <a:off x="1800839" y="5271737"/>
              <a:ext cx="761724" cy="1433810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AD3FBCA8-985A-3445-F69F-B2EC7D771C2A}"/>
                </a:ext>
              </a:extLst>
            </p:cNvPr>
            <p:cNvSpPr/>
            <p:nvPr/>
          </p:nvSpPr>
          <p:spPr>
            <a:xfrm rot="18227356">
              <a:off x="5582181" y="5106683"/>
              <a:ext cx="699793" cy="1391665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B23351C9-7820-53B3-BBF9-903ADBA73E9A}"/>
                </a:ext>
              </a:extLst>
            </p:cNvPr>
            <p:cNvSpPr/>
            <p:nvPr/>
          </p:nvSpPr>
          <p:spPr>
            <a:xfrm rot="2807013">
              <a:off x="3153335" y="4347391"/>
              <a:ext cx="701090" cy="1308245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89E8BAE8-FF93-7F0D-12DA-C88F0ACC4609}"/>
                </a:ext>
              </a:extLst>
            </p:cNvPr>
            <p:cNvSpPr/>
            <p:nvPr/>
          </p:nvSpPr>
          <p:spPr>
            <a:xfrm>
              <a:off x="5118609" y="4358991"/>
              <a:ext cx="1363967" cy="1325563"/>
            </a:xfrm>
            <a:custGeom>
              <a:avLst/>
              <a:gdLst>
                <a:gd name="connsiteX0" fmla="*/ 0 w 838773"/>
                <a:gd name="connsiteY0" fmla="*/ 433137 h 845648"/>
                <a:gd name="connsiteX1" fmla="*/ 34376 w 838773"/>
                <a:gd name="connsiteY1" fmla="*/ 440012 h 845648"/>
                <a:gd name="connsiteX2" fmla="*/ 48126 w 838773"/>
                <a:gd name="connsiteY2" fmla="*/ 453763 h 845648"/>
                <a:gd name="connsiteX3" fmla="*/ 89378 w 838773"/>
                <a:gd name="connsiteY3" fmla="*/ 481263 h 845648"/>
                <a:gd name="connsiteX4" fmla="*/ 123754 w 838773"/>
                <a:gd name="connsiteY4" fmla="*/ 508764 h 845648"/>
                <a:gd name="connsiteX5" fmla="*/ 144379 w 838773"/>
                <a:gd name="connsiteY5" fmla="*/ 529390 h 845648"/>
                <a:gd name="connsiteX6" fmla="*/ 185630 w 838773"/>
                <a:gd name="connsiteY6" fmla="*/ 556890 h 845648"/>
                <a:gd name="connsiteX7" fmla="*/ 220006 w 838773"/>
                <a:gd name="connsiteY7" fmla="*/ 584391 h 845648"/>
                <a:gd name="connsiteX8" fmla="*/ 233757 w 838773"/>
                <a:gd name="connsiteY8" fmla="*/ 598142 h 845648"/>
                <a:gd name="connsiteX9" fmla="*/ 247507 w 838773"/>
                <a:gd name="connsiteY9" fmla="*/ 618767 h 845648"/>
                <a:gd name="connsiteX10" fmla="*/ 268132 w 838773"/>
                <a:gd name="connsiteY10" fmla="*/ 625642 h 845648"/>
                <a:gd name="connsiteX11" fmla="*/ 281883 w 838773"/>
                <a:gd name="connsiteY11" fmla="*/ 639393 h 845648"/>
                <a:gd name="connsiteX12" fmla="*/ 309384 w 838773"/>
                <a:gd name="connsiteY12" fmla="*/ 673769 h 845648"/>
                <a:gd name="connsiteX13" fmla="*/ 357510 w 838773"/>
                <a:gd name="connsiteY13" fmla="*/ 715020 h 845648"/>
                <a:gd name="connsiteX14" fmla="*/ 385011 w 838773"/>
                <a:gd name="connsiteY14" fmla="*/ 749396 h 845648"/>
                <a:gd name="connsiteX15" fmla="*/ 398761 w 838773"/>
                <a:gd name="connsiteY15" fmla="*/ 790647 h 845648"/>
                <a:gd name="connsiteX16" fmla="*/ 405636 w 838773"/>
                <a:gd name="connsiteY16" fmla="*/ 811272 h 845648"/>
                <a:gd name="connsiteX17" fmla="*/ 419387 w 838773"/>
                <a:gd name="connsiteY17" fmla="*/ 825023 h 845648"/>
                <a:gd name="connsiteX18" fmla="*/ 426262 w 838773"/>
                <a:gd name="connsiteY18" fmla="*/ 845648 h 845648"/>
                <a:gd name="connsiteX19" fmla="*/ 440012 w 838773"/>
                <a:gd name="connsiteY19" fmla="*/ 825023 h 845648"/>
                <a:gd name="connsiteX20" fmla="*/ 460638 w 838773"/>
                <a:gd name="connsiteY20" fmla="*/ 790647 h 845648"/>
                <a:gd name="connsiteX21" fmla="*/ 481263 w 838773"/>
                <a:gd name="connsiteY21" fmla="*/ 749396 h 845648"/>
                <a:gd name="connsiteX22" fmla="*/ 495014 w 838773"/>
                <a:gd name="connsiteY22" fmla="*/ 735645 h 845648"/>
                <a:gd name="connsiteX23" fmla="*/ 536265 w 838773"/>
                <a:gd name="connsiteY23" fmla="*/ 687519 h 845648"/>
                <a:gd name="connsiteX24" fmla="*/ 570641 w 838773"/>
                <a:gd name="connsiteY24" fmla="*/ 660018 h 845648"/>
                <a:gd name="connsiteX25" fmla="*/ 591266 w 838773"/>
                <a:gd name="connsiteY25" fmla="*/ 646268 h 845648"/>
                <a:gd name="connsiteX26" fmla="*/ 605017 w 838773"/>
                <a:gd name="connsiteY26" fmla="*/ 632517 h 845648"/>
                <a:gd name="connsiteX27" fmla="*/ 625642 w 838773"/>
                <a:gd name="connsiteY27" fmla="*/ 618767 h 845648"/>
                <a:gd name="connsiteX28" fmla="*/ 673769 w 838773"/>
                <a:gd name="connsiteY28" fmla="*/ 577516 h 845648"/>
                <a:gd name="connsiteX29" fmla="*/ 708145 w 838773"/>
                <a:gd name="connsiteY29" fmla="*/ 543140 h 845648"/>
                <a:gd name="connsiteX30" fmla="*/ 721895 w 838773"/>
                <a:gd name="connsiteY30" fmla="*/ 522514 h 845648"/>
                <a:gd name="connsiteX31" fmla="*/ 742520 w 838773"/>
                <a:gd name="connsiteY31" fmla="*/ 508764 h 845648"/>
                <a:gd name="connsiteX32" fmla="*/ 770021 w 838773"/>
                <a:gd name="connsiteY32" fmla="*/ 481263 h 845648"/>
                <a:gd name="connsiteX33" fmla="*/ 783772 w 838773"/>
                <a:gd name="connsiteY33" fmla="*/ 467513 h 845648"/>
                <a:gd name="connsiteX34" fmla="*/ 818148 w 838773"/>
                <a:gd name="connsiteY34" fmla="*/ 426262 h 845648"/>
                <a:gd name="connsiteX35" fmla="*/ 831898 w 838773"/>
                <a:gd name="connsiteY35" fmla="*/ 385011 h 845648"/>
                <a:gd name="connsiteX36" fmla="*/ 838773 w 838773"/>
                <a:gd name="connsiteY36" fmla="*/ 364385 h 845648"/>
                <a:gd name="connsiteX37" fmla="*/ 831898 w 838773"/>
                <a:gd name="connsiteY37" fmla="*/ 343760 h 845648"/>
                <a:gd name="connsiteX38" fmla="*/ 804397 w 838773"/>
                <a:gd name="connsiteY38" fmla="*/ 336884 h 845648"/>
                <a:gd name="connsiteX39" fmla="*/ 776896 w 838773"/>
                <a:gd name="connsiteY39" fmla="*/ 323134 h 845648"/>
                <a:gd name="connsiteX40" fmla="*/ 735645 w 838773"/>
                <a:gd name="connsiteY40" fmla="*/ 295633 h 845648"/>
                <a:gd name="connsiteX41" fmla="*/ 694394 w 838773"/>
                <a:gd name="connsiteY41" fmla="*/ 261257 h 845648"/>
                <a:gd name="connsiteX42" fmla="*/ 673769 w 838773"/>
                <a:gd name="connsiteY42" fmla="*/ 254382 h 845648"/>
                <a:gd name="connsiteX43" fmla="*/ 632517 w 838773"/>
                <a:gd name="connsiteY43" fmla="*/ 206256 h 845648"/>
                <a:gd name="connsiteX44" fmla="*/ 618767 w 838773"/>
                <a:gd name="connsiteY44" fmla="*/ 192505 h 845648"/>
                <a:gd name="connsiteX45" fmla="*/ 605017 w 838773"/>
                <a:gd name="connsiteY45" fmla="*/ 171880 h 845648"/>
                <a:gd name="connsiteX46" fmla="*/ 570641 w 838773"/>
                <a:gd name="connsiteY46" fmla="*/ 144379 h 845648"/>
                <a:gd name="connsiteX47" fmla="*/ 543140 w 838773"/>
                <a:gd name="connsiteY47" fmla="*/ 116878 h 845648"/>
                <a:gd name="connsiteX48" fmla="*/ 522514 w 838773"/>
                <a:gd name="connsiteY48" fmla="*/ 103128 h 845648"/>
                <a:gd name="connsiteX49" fmla="*/ 481263 w 838773"/>
                <a:gd name="connsiteY49" fmla="*/ 68752 h 845648"/>
                <a:gd name="connsiteX50" fmla="*/ 453763 w 838773"/>
                <a:gd name="connsiteY50" fmla="*/ 34376 h 845648"/>
                <a:gd name="connsiteX51" fmla="*/ 446887 w 838773"/>
                <a:gd name="connsiteY51" fmla="*/ 13751 h 845648"/>
                <a:gd name="connsiteX52" fmla="*/ 433137 w 838773"/>
                <a:gd name="connsiteY52" fmla="*/ 0 h 845648"/>
                <a:gd name="connsiteX53" fmla="*/ 391886 w 838773"/>
                <a:gd name="connsiteY53" fmla="*/ 13751 h 845648"/>
                <a:gd name="connsiteX54" fmla="*/ 357510 w 838773"/>
                <a:gd name="connsiteY54" fmla="*/ 41251 h 845648"/>
                <a:gd name="connsiteX55" fmla="*/ 343760 w 838773"/>
                <a:gd name="connsiteY55" fmla="*/ 55002 h 845648"/>
                <a:gd name="connsiteX56" fmla="*/ 302508 w 838773"/>
                <a:gd name="connsiteY56" fmla="*/ 75627 h 845648"/>
                <a:gd name="connsiteX57" fmla="*/ 268132 w 838773"/>
                <a:gd name="connsiteY57" fmla="*/ 110003 h 845648"/>
                <a:gd name="connsiteX58" fmla="*/ 254382 w 838773"/>
                <a:gd name="connsiteY58" fmla="*/ 123754 h 845648"/>
                <a:gd name="connsiteX59" fmla="*/ 233757 w 838773"/>
                <a:gd name="connsiteY59" fmla="*/ 165005 h 845648"/>
                <a:gd name="connsiteX60" fmla="*/ 220006 w 838773"/>
                <a:gd name="connsiteY60" fmla="*/ 178755 h 845648"/>
                <a:gd name="connsiteX61" fmla="*/ 206256 w 838773"/>
                <a:gd name="connsiteY61" fmla="*/ 199381 h 845648"/>
                <a:gd name="connsiteX62" fmla="*/ 171880 w 838773"/>
                <a:gd name="connsiteY62" fmla="*/ 226881 h 845648"/>
                <a:gd name="connsiteX63" fmla="*/ 137504 w 838773"/>
                <a:gd name="connsiteY63" fmla="*/ 254382 h 845648"/>
                <a:gd name="connsiteX64" fmla="*/ 130629 w 838773"/>
                <a:gd name="connsiteY64" fmla="*/ 275008 h 845648"/>
                <a:gd name="connsiteX65" fmla="*/ 96253 w 838773"/>
                <a:gd name="connsiteY65" fmla="*/ 302508 h 845648"/>
                <a:gd name="connsiteX66" fmla="*/ 68752 w 838773"/>
                <a:gd name="connsiteY66" fmla="*/ 336884 h 845648"/>
                <a:gd name="connsiteX67" fmla="*/ 55002 w 838773"/>
                <a:gd name="connsiteY67" fmla="*/ 350635 h 845648"/>
                <a:gd name="connsiteX68" fmla="*/ 41251 w 838773"/>
                <a:gd name="connsiteY68" fmla="*/ 391886 h 845648"/>
                <a:gd name="connsiteX69" fmla="*/ 34376 w 838773"/>
                <a:gd name="connsiteY69" fmla="*/ 412511 h 845648"/>
                <a:gd name="connsiteX70" fmla="*/ 0 w 838773"/>
                <a:gd name="connsiteY70" fmla="*/ 433137 h 84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838773" h="845648">
                  <a:moveTo>
                    <a:pt x="0" y="433137"/>
                  </a:moveTo>
                  <a:cubicBezTo>
                    <a:pt x="0" y="437720"/>
                    <a:pt x="23635" y="435409"/>
                    <a:pt x="34376" y="440012"/>
                  </a:cubicBezTo>
                  <a:cubicBezTo>
                    <a:pt x="40334" y="442565"/>
                    <a:pt x="42940" y="449874"/>
                    <a:pt x="48126" y="453763"/>
                  </a:cubicBezTo>
                  <a:cubicBezTo>
                    <a:pt x="61347" y="463679"/>
                    <a:pt x="77693" y="469577"/>
                    <a:pt x="89378" y="481263"/>
                  </a:cubicBezTo>
                  <a:cubicBezTo>
                    <a:pt x="129378" y="521266"/>
                    <a:pt x="71720" y="465402"/>
                    <a:pt x="123754" y="508764"/>
                  </a:cubicBezTo>
                  <a:cubicBezTo>
                    <a:pt x="131223" y="514989"/>
                    <a:pt x="136704" y="523421"/>
                    <a:pt x="144379" y="529390"/>
                  </a:cubicBezTo>
                  <a:cubicBezTo>
                    <a:pt x="157424" y="539536"/>
                    <a:pt x="173945" y="545205"/>
                    <a:pt x="185630" y="556890"/>
                  </a:cubicBezTo>
                  <a:cubicBezTo>
                    <a:pt x="218833" y="590093"/>
                    <a:pt x="176640" y="549698"/>
                    <a:pt x="220006" y="584391"/>
                  </a:cubicBezTo>
                  <a:cubicBezTo>
                    <a:pt x="225068" y="588440"/>
                    <a:pt x="229708" y="593080"/>
                    <a:pt x="233757" y="598142"/>
                  </a:cubicBezTo>
                  <a:cubicBezTo>
                    <a:pt x="238919" y="604594"/>
                    <a:pt x="241055" y="613605"/>
                    <a:pt x="247507" y="618767"/>
                  </a:cubicBezTo>
                  <a:cubicBezTo>
                    <a:pt x="253166" y="623294"/>
                    <a:pt x="261257" y="623350"/>
                    <a:pt x="268132" y="625642"/>
                  </a:cubicBezTo>
                  <a:cubicBezTo>
                    <a:pt x="272716" y="630226"/>
                    <a:pt x="277834" y="634331"/>
                    <a:pt x="281883" y="639393"/>
                  </a:cubicBezTo>
                  <a:cubicBezTo>
                    <a:pt x="297766" y="659246"/>
                    <a:pt x="290938" y="659012"/>
                    <a:pt x="309384" y="673769"/>
                  </a:cubicBezTo>
                  <a:cubicBezTo>
                    <a:pt x="331599" y="691541"/>
                    <a:pt x="338595" y="686648"/>
                    <a:pt x="357510" y="715020"/>
                  </a:cubicBezTo>
                  <a:cubicBezTo>
                    <a:pt x="374856" y="741039"/>
                    <a:pt x="365417" y="729802"/>
                    <a:pt x="385011" y="749396"/>
                  </a:cubicBezTo>
                  <a:lnTo>
                    <a:pt x="398761" y="790647"/>
                  </a:lnTo>
                  <a:cubicBezTo>
                    <a:pt x="401053" y="797522"/>
                    <a:pt x="400512" y="806148"/>
                    <a:pt x="405636" y="811272"/>
                  </a:cubicBezTo>
                  <a:lnTo>
                    <a:pt x="419387" y="825023"/>
                  </a:lnTo>
                  <a:cubicBezTo>
                    <a:pt x="421679" y="831898"/>
                    <a:pt x="419015" y="845648"/>
                    <a:pt x="426262" y="845648"/>
                  </a:cubicBezTo>
                  <a:cubicBezTo>
                    <a:pt x="434525" y="845648"/>
                    <a:pt x="436317" y="832413"/>
                    <a:pt x="440012" y="825023"/>
                  </a:cubicBezTo>
                  <a:cubicBezTo>
                    <a:pt x="457861" y="789324"/>
                    <a:pt x="433780" y="817503"/>
                    <a:pt x="460638" y="790647"/>
                  </a:cubicBezTo>
                  <a:cubicBezTo>
                    <a:pt x="467899" y="768862"/>
                    <a:pt x="466031" y="768435"/>
                    <a:pt x="481263" y="749396"/>
                  </a:cubicBezTo>
                  <a:cubicBezTo>
                    <a:pt x="485312" y="744334"/>
                    <a:pt x="490965" y="740707"/>
                    <a:pt x="495014" y="735645"/>
                  </a:cubicBezTo>
                  <a:cubicBezTo>
                    <a:pt x="512786" y="713430"/>
                    <a:pt x="507893" y="706434"/>
                    <a:pt x="536265" y="687519"/>
                  </a:cubicBezTo>
                  <a:cubicBezTo>
                    <a:pt x="599744" y="645200"/>
                    <a:pt x="521659" y="699204"/>
                    <a:pt x="570641" y="660018"/>
                  </a:cubicBezTo>
                  <a:cubicBezTo>
                    <a:pt x="577093" y="654856"/>
                    <a:pt x="584814" y="651430"/>
                    <a:pt x="591266" y="646268"/>
                  </a:cubicBezTo>
                  <a:cubicBezTo>
                    <a:pt x="596328" y="642219"/>
                    <a:pt x="599955" y="636566"/>
                    <a:pt x="605017" y="632517"/>
                  </a:cubicBezTo>
                  <a:cubicBezTo>
                    <a:pt x="611469" y="627355"/>
                    <a:pt x="619368" y="624144"/>
                    <a:pt x="625642" y="618767"/>
                  </a:cubicBezTo>
                  <a:cubicBezTo>
                    <a:pt x="683989" y="568756"/>
                    <a:pt x="626420" y="609081"/>
                    <a:pt x="673769" y="577516"/>
                  </a:cubicBezTo>
                  <a:cubicBezTo>
                    <a:pt x="710436" y="522513"/>
                    <a:pt x="662310" y="588975"/>
                    <a:pt x="708145" y="543140"/>
                  </a:cubicBezTo>
                  <a:cubicBezTo>
                    <a:pt x="713988" y="537297"/>
                    <a:pt x="716052" y="528357"/>
                    <a:pt x="721895" y="522514"/>
                  </a:cubicBezTo>
                  <a:cubicBezTo>
                    <a:pt x="727738" y="516671"/>
                    <a:pt x="736246" y="514141"/>
                    <a:pt x="742520" y="508764"/>
                  </a:cubicBezTo>
                  <a:cubicBezTo>
                    <a:pt x="752363" y="500327"/>
                    <a:pt x="760854" y="490430"/>
                    <a:pt x="770021" y="481263"/>
                  </a:cubicBezTo>
                  <a:cubicBezTo>
                    <a:pt x="774605" y="476680"/>
                    <a:pt x="780177" y="472906"/>
                    <a:pt x="783772" y="467513"/>
                  </a:cubicBezTo>
                  <a:cubicBezTo>
                    <a:pt x="802915" y="438797"/>
                    <a:pt x="791679" y="452730"/>
                    <a:pt x="818148" y="426262"/>
                  </a:cubicBezTo>
                  <a:lnTo>
                    <a:pt x="831898" y="385011"/>
                  </a:lnTo>
                  <a:lnTo>
                    <a:pt x="838773" y="364385"/>
                  </a:lnTo>
                  <a:cubicBezTo>
                    <a:pt x="836481" y="357510"/>
                    <a:pt x="837557" y="348287"/>
                    <a:pt x="831898" y="343760"/>
                  </a:cubicBezTo>
                  <a:cubicBezTo>
                    <a:pt x="824519" y="337857"/>
                    <a:pt x="813245" y="340202"/>
                    <a:pt x="804397" y="336884"/>
                  </a:cubicBezTo>
                  <a:cubicBezTo>
                    <a:pt x="794801" y="333285"/>
                    <a:pt x="785684" y="328407"/>
                    <a:pt x="776896" y="323134"/>
                  </a:cubicBezTo>
                  <a:cubicBezTo>
                    <a:pt x="762725" y="314632"/>
                    <a:pt x="747331" y="307319"/>
                    <a:pt x="735645" y="295633"/>
                  </a:cubicBezTo>
                  <a:cubicBezTo>
                    <a:pt x="720440" y="280428"/>
                    <a:pt x="713537" y="270829"/>
                    <a:pt x="694394" y="261257"/>
                  </a:cubicBezTo>
                  <a:cubicBezTo>
                    <a:pt x="687912" y="258016"/>
                    <a:pt x="680644" y="256674"/>
                    <a:pt x="673769" y="254382"/>
                  </a:cubicBezTo>
                  <a:cubicBezTo>
                    <a:pt x="607579" y="188192"/>
                    <a:pt x="674394" y="258602"/>
                    <a:pt x="632517" y="206256"/>
                  </a:cubicBezTo>
                  <a:cubicBezTo>
                    <a:pt x="628468" y="201194"/>
                    <a:pt x="622816" y="197567"/>
                    <a:pt x="618767" y="192505"/>
                  </a:cubicBezTo>
                  <a:cubicBezTo>
                    <a:pt x="613605" y="186053"/>
                    <a:pt x="610179" y="178332"/>
                    <a:pt x="605017" y="171880"/>
                  </a:cubicBezTo>
                  <a:cubicBezTo>
                    <a:pt x="587995" y="150602"/>
                    <a:pt x="593382" y="163871"/>
                    <a:pt x="570641" y="144379"/>
                  </a:cubicBezTo>
                  <a:cubicBezTo>
                    <a:pt x="560798" y="135942"/>
                    <a:pt x="553927" y="124069"/>
                    <a:pt x="543140" y="116878"/>
                  </a:cubicBezTo>
                  <a:cubicBezTo>
                    <a:pt x="536265" y="112295"/>
                    <a:pt x="528862" y="108418"/>
                    <a:pt x="522514" y="103128"/>
                  </a:cubicBezTo>
                  <a:cubicBezTo>
                    <a:pt x="469577" y="59014"/>
                    <a:pt x="532474" y="102891"/>
                    <a:pt x="481263" y="68752"/>
                  </a:cubicBezTo>
                  <a:cubicBezTo>
                    <a:pt x="463984" y="16911"/>
                    <a:pt x="489301" y="78797"/>
                    <a:pt x="453763" y="34376"/>
                  </a:cubicBezTo>
                  <a:cubicBezTo>
                    <a:pt x="449236" y="28717"/>
                    <a:pt x="450616" y="19965"/>
                    <a:pt x="446887" y="13751"/>
                  </a:cubicBezTo>
                  <a:cubicBezTo>
                    <a:pt x="443552" y="8193"/>
                    <a:pt x="437720" y="4584"/>
                    <a:pt x="433137" y="0"/>
                  </a:cubicBezTo>
                  <a:cubicBezTo>
                    <a:pt x="419387" y="4584"/>
                    <a:pt x="402135" y="3502"/>
                    <a:pt x="391886" y="13751"/>
                  </a:cubicBezTo>
                  <a:cubicBezTo>
                    <a:pt x="358675" y="46960"/>
                    <a:pt x="400887" y="6548"/>
                    <a:pt x="357510" y="41251"/>
                  </a:cubicBezTo>
                  <a:cubicBezTo>
                    <a:pt x="352448" y="45300"/>
                    <a:pt x="348822" y="50953"/>
                    <a:pt x="343760" y="55002"/>
                  </a:cubicBezTo>
                  <a:cubicBezTo>
                    <a:pt x="324722" y="70233"/>
                    <a:pt x="324292" y="68366"/>
                    <a:pt x="302508" y="75627"/>
                  </a:cubicBezTo>
                  <a:lnTo>
                    <a:pt x="268132" y="110003"/>
                  </a:lnTo>
                  <a:lnTo>
                    <a:pt x="254382" y="123754"/>
                  </a:lnTo>
                  <a:cubicBezTo>
                    <a:pt x="247121" y="145537"/>
                    <a:pt x="248987" y="145967"/>
                    <a:pt x="233757" y="165005"/>
                  </a:cubicBezTo>
                  <a:cubicBezTo>
                    <a:pt x="229708" y="170067"/>
                    <a:pt x="224055" y="173693"/>
                    <a:pt x="220006" y="178755"/>
                  </a:cubicBezTo>
                  <a:cubicBezTo>
                    <a:pt x="214844" y="185207"/>
                    <a:pt x="211418" y="192929"/>
                    <a:pt x="206256" y="199381"/>
                  </a:cubicBezTo>
                  <a:cubicBezTo>
                    <a:pt x="191503" y="217823"/>
                    <a:pt x="191728" y="211002"/>
                    <a:pt x="171880" y="226881"/>
                  </a:cubicBezTo>
                  <a:cubicBezTo>
                    <a:pt x="122898" y="266067"/>
                    <a:pt x="200983" y="212063"/>
                    <a:pt x="137504" y="254382"/>
                  </a:cubicBezTo>
                  <a:cubicBezTo>
                    <a:pt x="135212" y="261257"/>
                    <a:pt x="134358" y="268794"/>
                    <a:pt x="130629" y="275008"/>
                  </a:cubicBezTo>
                  <a:cubicBezTo>
                    <a:pt x="122968" y="287775"/>
                    <a:pt x="107060" y="293862"/>
                    <a:pt x="96253" y="302508"/>
                  </a:cubicBezTo>
                  <a:cubicBezTo>
                    <a:pt x="77808" y="317264"/>
                    <a:pt x="84633" y="317032"/>
                    <a:pt x="68752" y="336884"/>
                  </a:cubicBezTo>
                  <a:cubicBezTo>
                    <a:pt x="64703" y="341946"/>
                    <a:pt x="59585" y="346051"/>
                    <a:pt x="55002" y="350635"/>
                  </a:cubicBezTo>
                  <a:lnTo>
                    <a:pt x="41251" y="391886"/>
                  </a:lnTo>
                  <a:cubicBezTo>
                    <a:pt x="38959" y="398761"/>
                    <a:pt x="38396" y="406481"/>
                    <a:pt x="34376" y="412511"/>
                  </a:cubicBezTo>
                  <a:cubicBezTo>
                    <a:pt x="17784" y="437401"/>
                    <a:pt x="0" y="428554"/>
                    <a:pt x="0" y="433137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B0D8798B-7AE6-9FB4-415A-2674E7CDA29D}"/>
                </a:ext>
              </a:extLst>
            </p:cNvPr>
            <p:cNvSpPr/>
            <p:nvPr/>
          </p:nvSpPr>
          <p:spPr>
            <a:xfrm rot="1881665">
              <a:off x="5372439" y="4833883"/>
              <a:ext cx="1432054" cy="1383272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  <a:ln>
              <a:solidFill>
                <a:srgbClr val="F75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CFBD1438-B2D9-5941-243E-BEEDAB0CA7AB}"/>
                </a:ext>
              </a:extLst>
            </p:cNvPr>
            <p:cNvSpPr/>
            <p:nvPr/>
          </p:nvSpPr>
          <p:spPr>
            <a:xfrm>
              <a:off x="5134682" y="4325354"/>
              <a:ext cx="730859" cy="1406765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  <a:ln>
              <a:solidFill>
                <a:srgbClr val="F75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grpSp>
        <p:nvGrpSpPr>
          <p:cNvPr id="96" name="Skupina 95">
            <a:extLst>
              <a:ext uri="{FF2B5EF4-FFF2-40B4-BE49-F238E27FC236}">
                <a16:creationId xmlns:a16="http://schemas.microsoft.com/office/drawing/2014/main" id="{F6D94455-DF5B-88F2-ECA5-5F1237CAAD9B}"/>
              </a:ext>
            </a:extLst>
          </p:cNvPr>
          <p:cNvGrpSpPr/>
          <p:nvPr/>
        </p:nvGrpSpPr>
        <p:grpSpPr>
          <a:xfrm>
            <a:off x="0" y="878394"/>
            <a:ext cx="12044458" cy="4712376"/>
            <a:chOff x="0" y="878394"/>
            <a:chExt cx="12044458" cy="4712376"/>
          </a:xfrm>
        </p:grpSpPr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69BD420B-CC8A-854D-85D1-9075CEDE11C4}"/>
                </a:ext>
              </a:extLst>
            </p:cNvPr>
            <p:cNvCxnSpPr>
              <a:cxnSpLocks/>
              <a:stCxn id="46" idx="0"/>
              <a:endCxn id="40" idx="4"/>
            </p:cNvCxnSpPr>
            <p:nvPr/>
          </p:nvCxnSpPr>
          <p:spPr>
            <a:xfrm flipH="1" flipV="1">
              <a:off x="5650187" y="4001291"/>
              <a:ext cx="14668" cy="889468"/>
            </a:xfrm>
            <a:prstGeom prst="line">
              <a:avLst/>
            </a:prstGeom>
            <a:ln w="76200">
              <a:solidFill>
                <a:srgbClr val="2E5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nice 31">
              <a:extLst>
                <a:ext uri="{FF2B5EF4-FFF2-40B4-BE49-F238E27FC236}">
                  <a16:creationId xmlns:a16="http://schemas.microsoft.com/office/drawing/2014/main" id="{72446B06-C874-9840-B1D5-BA012462BC6A}"/>
                </a:ext>
              </a:extLst>
            </p:cNvPr>
            <p:cNvCxnSpPr>
              <a:cxnSpLocks/>
              <a:stCxn id="40" idx="3"/>
              <a:endCxn id="45" idx="0"/>
            </p:cNvCxnSpPr>
            <p:nvPr/>
          </p:nvCxnSpPr>
          <p:spPr>
            <a:xfrm flipH="1">
              <a:off x="3776881" y="3678219"/>
              <a:ext cx="970790" cy="1230423"/>
            </a:xfrm>
            <a:prstGeom prst="line">
              <a:avLst/>
            </a:prstGeom>
            <a:ln w="76200">
              <a:solidFill>
                <a:srgbClr val="2E5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ál 39">
              <a:extLst>
                <a:ext uri="{FF2B5EF4-FFF2-40B4-BE49-F238E27FC236}">
                  <a16:creationId xmlns:a16="http://schemas.microsoft.com/office/drawing/2014/main" id="{3CC86CE5-99F7-4343-82A1-9E10704199DE}"/>
                </a:ext>
              </a:extLst>
            </p:cNvPr>
            <p:cNvSpPr/>
            <p:nvPr/>
          </p:nvSpPr>
          <p:spPr>
            <a:xfrm>
              <a:off x="4373837" y="1795215"/>
              <a:ext cx="2552700" cy="2206076"/>
            </a:xfrm>
            <a:prstGeom prst="ellipse">
              <a:avLst/>
            </a:prstGeom>
            <a:solidFill>
              <a:srgbClr val="2E5737"/>
            </a:solidFill>
            <a:ln>
              <a:solidFill>
                <a:srgbClr val="2E5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4400" dirty="0"/>
                <a:t>Princip</a:t>
              </a:r>
              <a:endParaRPr lang="cs-CZ" dirty="0"/>
            </a:p>
          </p:txBody>
        </p:sp>
        <p:sp>
          <p:nvSpPr>
            <p:cNvPr id="45" name="Ovál 44">
              <a:extLst>
                <a:ext uri="{FF2B5EF4-FFF2-40B4-BE49-F238E27FC236}">
                  <a16:creationId xmlns:a16="http://schemas.microsoft.com/office/drawing/2014/main" id="{32252901-45E8-0B49-9789-88C3E9CC16A8}"/>
                </a:ext>
              </a:extLst>
            </p:cNvPr>
            <p:cNvSpPr/>
            <p:nvPr/>
          </p:nvSpPr>
          <p:spPr>
            <a:xfrm>
              <a:off x="3428061" y="4908642"/>
              <a:ext cx="697640" cy="682128"/>
            </a:xfrm>
            <a:prstGeom prst="ellipse">
              <a:avLst/>
            </a:prstGeom>
            <a:solidFill>
              <a:srgbClr val="2E5737"/>
            </a:solidFill>
            <a:ln>
              <a:solidFill>
                <a:srgbClr val="2E5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6" name="Ovál 45">
              <a:extLst>
                <a:ext uri="{FF2B5EF4-FFF2-40B4-BE49-F238E27FC236}">
                  <a16:creationId xmlns:a16="http://schemas.microsoft.com/office/drawing/2014/main" id="{25A24CE8-C466-BA41-B836-E691259B72C2}"/>
                </a:ext>
              </a:extLst>
            </p:cNvPr>
            <p:cNvSpPr/>
            <p:nvPr/>
          </p:nvSpPr>
          <p:spPr>
            <a:xfrm>
              <a:off x="5316035" y="4890759"/>
              <a:ext cx="697640" cy="682128"/>
            </a:xfrm>
            <a:prstGeom prst="ellipse">
              <a:avLst/>
            </a:prstGeom>
            <a:solidFill>
              <a:srgbClr val="2E5737"/>
            </a:solidFill>
            <a:ln>
              <a:solidFill>
                <a:srgbClr val="2E5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9" name="Ovál 48">
              <a:extLst>
                <a:ext uri="{FF2B5EF4-FFF2-40B4-BE49-F238E27FC236}">
                  <a16:creationId xmlns:a16="http://schemas.microsoft.com/office/drawing/2014/main" id="{1E2AE735-A410-7346-8735-B16F88DBB196}"/>
                </a:ext>
              </a:extLst>
            </p:cNvPr>
            <p:cNvSpPr/>
            <p:nvPr/>
          </p:nvSpPr>
          <p:spPr>
            <a:xfrm>
              <a:off x="7314178" y="4905414"/>
              <a:ext cx="697640" cy="682128"/>
            </a:xfrm>
            <a:prstGeom prst="ellipse">
              <a:avLst/>
            </a:prstGeom>
            <a:solidFill>
              <a:srgbClr val="2E5737"/>
            </a:solidFill>
            <a:ln>
              <a:solidFill>
                <a:srgbClr val="2E5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1" name="Ovál 60">
              <a:extLst>
                <a:ext uri="{FF2B5EF4-FFF2-40B4-BE49-F238E27FC236}">
                  <a16:creationId xmlns:a16="http://schemas.microsoft.com/office/drawing/2014/main" id="{FFE0D86B-5501-4240-B7C3-92E4FD55DA99}"/>
                </a:ext>
              </a:extLst>
            </p:cNvPr>
            <p:cNvSpPr/>
            <p:nvPr/>
          </p:nvSpPr>
          <p:spPr>
            <a:xfrm>
              <a:off x="0" y="1480222"/>
              <a:ext cx="2122192" cy="682128"/>
            </a:xfrm>
            <a:prstGeom prst="ellipse">
              <a:avLst/>
            </a:prstGeom>
            <a:solidFill>
              <a:srgbClr val="2E5737"/>
            </a:solidFill>
            <a:ln>
              <a:solidFill>
                <a:srgbClr val="2E5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Rodina</a:t>
              </a:r>
            </a:p>
          </p:txBody>
        </p:sp>
        <p:sp>
          <p:nvSpPr>
            <p:cNvPr id="62" name="Ovál 61">
              <a:extLst>
                <a:ext uri="{FF2B5EF4-FFF2-40B4-BE49-F238E27FC236}">
                  <a16:creationId xmlns:a16="http://schemas.microsoft.com/office/drawing/2014/main" id="{9D00263A-E216-2A4E-B4F2-6C3C09887902}"/>
                </a:ext>
              </a:extLst>
            </p:cNvPr>
            <p:cNvSpPr/>
            <p:nvPr/>
          </p:nvSpPr>
          <p:spPr>
            <a:xfrm>
              <a:off x="2269316" y="1099213"/>
              <a:ext cx="2122192" cy="682128"/>
            </a:xfrm>
            <a:prstGeom prst="ellipse">
              <a:avLst/>
            </a:prstGeom>
            <a:solidFill>
              <a:srgbClr val="2E5737"/>
            </a:solidFill>
            <a:ln>
              <a:solidFill>
                <a:srgbClr val="2E5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Kamarádi</a:t>
              </a:r>
            </a:p>
          </p:txBody>
        </p:sp>
        <p:sp>
          <p:nvSpPr>
            <p:cNvPr id="63" name="Ovál 62">
              <a:extLst>
                <a:ext uri="{FF2B5EF4-FFF2-40B4-BE49-F238E27FC236}">
                  <a16:creationId xmlns:a16="http://schemas.microsoft.com/office/drawing/2014/main" id="{7E29BBF1-FB6B-564C-BEE3-97A383E18D25}"/>
                </a:ext>
              </a:extLst>
            </p:cNvPr>
            <p:cNvSpPr/>
            <p:nvPr/>
          </p:nvSpPr>
          <p:spPr>
            <a:xfrm>
              <a:off x="4596425" y="878394"/>
              <a:ext cx="2122192" cy="682128"/>
            </a:xfrm>
            <a:prstGeom prst="ellipse">
              <a:avLst/>
            </a:prstGeom>
            <a:solidFill>
              <a:srgbClr val="2E5737"/>
            </a:solidFill>
            <a:ln>
              <a:solidFill>
                <a:srgbClr val="2E5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Škola</a:t>
              </a:r>
            </a:p>
          </p:txBody>
        </p:sp>
        <p:sp>
          <p:nvSpPr>
            <p:cNvPr id="64" name="Ovál 63">
              <a:extLst>
                <a:ext uri="{FF2B5EF4-FFF2-40B4-BE49-F238E27FC236}">
                  <a16:creationId xmlns:a16="http://schemas.microsoft.com/office/drawing/2014/main" id="{101C7B37-735C-7341-AF6C-2463266DAC53}"/>
                </a:ext>
              </a:extLst>
            </p:cNvPr>
            <p:cNvSpPr/>
            <p:nvPr/>
          </p:nvSpPr>
          <p:spPr>
            <a:xfrm>
              <a:off x="7176388" y="1063352"/>
              <a:ext cx="2122192" cy="682128"/>
            </a:xfrm>
            <a:prstGeom prst="ellipse">
              <a:avLst/>
            </a:prstGeom>
            <a:solidFill>
              <a:srgbClr val="2E5737"/>
            </a:solidFill>
            <a:ln>
              <a:solidFill>
                <a:srgbClr val="2E5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Sport</a:t>
              </a:r>
            </a:p>
          </p:txBody>
        </p:sp>
        <p:sp>
          <p:nvSpPr>
            <p:cNvPr id="65" name="Ovál 64">
              <a:extLst>
                <a:ext uri="{FF2B5EF4-FFF2-40B4-BE49-F238E27FC236}">
                  <a16:creationId xmlns:a16="http://schemas.microsoft.com/office/drawing/2014/main" id="{A6098E8E-6E0E-AC4F-973D-42EE25350BA4}"/>
                </a:ext>
              </a:extLst>
            </p:cNvPr>
            <p:cNvSpPr/>
            <p:nvPr/>
          </p:nvSpPr>
          <p:spPr>
            <a:xfrm>
              <a:off x="9922266" y="1437650"/>
              <a:ext cx="2122192" cy="682128"/>
            </a:xfrm>
            <a:prstGeom prst="ellipse">
              <a:avLst/>
            </a:prstGeom>
            <a:solidFill>
              <a:srgbClr val="2E5737"/>
            </a:solidFill>
            <a:ln>
              <a:solidFill>
                <a:srgbClr val="2E57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...</a:t>
              </a:r>
            </a:p>
          </p:txBody>
        </p:sp>
        <p:cxnSp>
          <p:nvCxnSpPr>
            <p:cNvPr id="66" name="Přímá spojnice 65">
              <a:extLst>
                <a:ext uri="{FF2B5EF4-FFF2-40B4-BE49-F238E27FC236}">
                  <a16:creationId xmlns:a16="http://schemas.microsoft.com/office/drawing/2014/main" id="{5382FDE5-5078-AE46-A9BB-87E1F2701D5A}"/>
                </a:ext>
              </a:extLst>
            </p:cNvPr>
            <p:cNvCxnSpPr>
              <a:cxnSpLocks/>
              <a:stCxn id="40" idx="1"/>
              <a:endCxn id="61" idx="6"/>
            </p:cNvCxnSpPr>
            <p:nvPr/>
          </p:nvCxnSpPr>
          <p:spPr>
            <a:xfrm flipH="1" flipV="1">
              <a:off x="2122192" y="1821286"/>
              <a:ext cx="2625479" cy="297001"/>
            </a:xfrm>
            <a:prstGeom prst="line">
              <a:avLst/>
            </a:prstGeom>
            <a:ln w="76200">
              <a:solidFill>
                <a:srgbClr val="2E5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nice 68">
              <a:extLst>
                <a:ext uri="{FF2B5EF4-FFF2-40B4-BE49-F238E27FC236}">
                  <a16:creationId xmlns:a16="http://schemas.microsoft.com/office/drawing/2014/main" id="{1A3510F7-B0BF-EF49-AD81-0A2DFF2C5D50}"/>
                </a:ext>
              </a:extLst>
            </p:cNvPr>
            <p:cNvCxnSpPr>
              <a:cxnSpLocks/>
              <a:stCxn id="40" idx="0"/>
              <a:endCxn id="63" idx="4"/>
            </p:cNvCxnSpPr>
            <p:nvPr/>
          </p:nvCxnSpPr>
          <p:spPr>
            <a:xfrm flipV="1">
              <a:off x="5650187" y="1560522"/>
              <a:ext cx="7334" cy="234693"/>
            </a:xfrm>
            <a:prstGeom prst="line">
              <a:avLst/>
            </a:prstGeom>
            <a:ln w="76200">
              <a:solidFill>
                <a:srgbClr val="2E5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nice 73">
              <a:extLst>
                <a:ext uri="{FF2B5EF4-FFF2-40B4-BE49-F238E27FC236}">
                  <a16:creationId xmlns:a16="http://schemas.microsoft.com/office/drawing/2014/main" id="{4C3753D9-0656-9843-9553-0163C70DF9EA}"/>
                </a:ext>
              </a:extLst>
            </p:cNvPr>
            <p:cNvCxnSpPr>
              <a:cxnSpLocks/>
              <a:stCxn id="40" idx="5"/>
              <a:endCxn id="49" idx="0"/>
            </p:cNvCxnSpPr>
            <p:nvPr/>
          </p:nvCxnSpPr>
          <p:spPr>
            <a:xfrm>
              <a:off x="6552703" y="3678219"/>
              <a:ext cx="1110295" cy="1227195"/>
            </a:xfrm>
            <a:prstGeom prst="line">
              <a:avLst/>
            </a:prstGeom>
            <a:ln w="76200">
              <a:solidFill>
                <a:srgbClr val="2E5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nice 75">
              <a:extLst>
                <a:ext uri="{FF2B5EF4-FFF2-40B4-BE49-F238E27FC236}">
                  <a16:creationId xmlns:a16="http://schemas.microsoft.com/office/drawing/2014/main" id="{5500CFA6-392B-9641-9C5D-DC924974164D}"/>
                </a:ext>
              </a:extLst>
            </p:cNvPr>
            <p:cNvCxnSpPr>
              <a:cxnSpLocks/>
              <a:stCxn id="64" idx="4"/>
              <a:endCxn id="40" idx="7"/>
            </p:cNvCxnSpPr>
            <p:nvPr/>
          </p:nvCxnSpPr>
          <p:spPr>
            <a:xfrm flipH="1">
              <a:off x="6552703" y="1745480"/>
              <a:ext cx="1684781" cy="372807"/>
            </a:xfrm>
            <a:prstGeom prst="line">
              <a:avLst/>
            </a:prstGeom>
            <a:ln w="76200">
              <a:solidFill>
                <a:srgbClr val="2E5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Přímá spojnice 77">
              <a:extLst>
                <a:ext uri="{FF2B5EF4-FFF2-40B4-BE49-F238E27FC236}">
                  <a16:creationId xmlns:a16="http://schemas.microsoft.com/office/drawing/2014/main" id="{ECB1603B-3531-0740-99A1-990D85222C0E}"/>
                </a:ext>
              </a:extLst>
            </p:cNvPr>
            <p:cNvCxnSpPr>
              <a:cxnSpLocks/>
              <a:stCxn id="62" idx="4"/>
              <a:endCxn id="40" idx="1"/>
            </p:cNvCxnSpPr>
            <p:nvPr/>
          </p:nvCxnSpPr>
          <p:spPr>
            <a:xfrm>
              <a:off x="3330412" y="1781341"/>
              <a:ext cx="1417259" cy="336946"/>
            </a:xfrm>
            <a:prstGeom prst="line">
              <a:avLst/>
            </a:prstGeom>
            <a:ln w="76200">
              <a:solidFill>
                <a:srgbClr val="2E5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Přímá spojnice 87">
              <a:extLst>
                <a:ext uri="{FF2B5EF4-FFF2-40B4-BE49-F238E27FC236}">
                  <a16:creationId xmlns:a16="http://schemas.microsoft.com/office/drawing/2014/main" id="{BFAA9FE0-9A30-A7FC-C852-421F7664254F}"/>
                </a:ext>
              </a:extLst>
            </p:cNvPr>
            <p:cNvCxnSpPr>
              <a:cxnSpLocks/>
              <a:stCxn id="65" idx="2"/>
              <a:endCxn id="40" idx="7"/>
            </p:cNvCxnSpPr>
            <p:nvPr/>
          </p:nvCxnSpPr>
          <p:spPr>
            <a:xfrm flipH="1">
              <a:off x="6552703" y="1778714"/>
              <a:ext cx="3369563" cy="339573"/>
            </a:xfrm>
            <a:prstGeom prst="line">
              <a:avLst/>
            </a:prstGeom>
            <a:ln w="76200">
              <a:solidFill>
                <a:srgbClr val="2E5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549966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2041E021-8562-6794-47F3-F44FEBE2D289}"/>
              </a:ext>
            </a:extLst>
          </p:cNvPr>
          <p:cNvGrpSpPr/>
          <p:nvPr/>
        </p:nvGrpSpPr>
        <p:grpSpPr>
          <a:xfrm>
            <a:off x="322381" y="1586909"/>
            <a:ext cx="11425567" cy="5118638"/>
            <a:chOff x="322381" y="1586909"/>
            <a:chExt cx="11425567" cy="5118638"/>
          </a:xfrm>
        </p:grpSpPr>
        <p:pic>
          <p:nvPicPr>
            <p:cNvPr id="11" name="Obrázek 10" descr="Obsah obrázku řada/pruh, Obdélník, diagram, vzor&#10;&#10;Popis byl vytvořen automaticky">
              <a:extLst>
                <a:ext uri="{FF2B5EF4-FFF2-40B4-BE49-F238E27FC236}">
                  <a16:creationId xmlns:a16="http://schemas.microsoft.com/office/drawing/2014/main" id="{DAEDB8F7-A48B-9EC6-F6A5-BADA608B2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381" y="1586909"/>
              <a:ext cx="11425567" cy="4924394"/>
            </a:xfrm>
            <a:prstGeom prst="rect">
              <a:avLst/>
            </a:prstGeom>
          </p:spPr>
        </p:pic>
        <p:sp>
          <p:nvSpPr>
            <p:cNvPr id="4" name="Freeform 3"/>
            <p:cNvSpPr/>
            <p:nvPr/>
          </p:nvSpPr>
          <p:spPr>
            <a:xfrm>
              <a:off x="5126009" y="2390075"/>
              <a:ext cx="1434099" cy="1424039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Freeform 4"/>
            <p:cNvSpPr/>
            <p:nvPr/>
          </p:nvSpPr>
          <p:spPr>
            <a:xfrm>
              <a:off x="6096000" y="2316758"/>
              <a:ext cx="734779" cy="1448237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Freeform 7"/>
            <p:cNvSpPr/>
            <p:nvPr/>
          </p:nvSpPr>
          <p:spPr>
            <a:xfrm>
              <a:off x="2953948" y="4541242"/>
              <a:ext cx="1433488" cy="1394926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688823" y="4327342"/>
              <a:ext cx="1433488" cy="1325563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Freeform 9"/>
            <p:cNvSpPr/>
            <p:nvPr/>
          </p:nvSpPr>
          <p:spPr>
            <a:xfrm>
              <a:off x="9520003" y="1930399"/>
              <a:ext cx="1441507" cy="1411111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Freeform 11"/>
            <p:cNvSpPr/>
            <p:nvPr/>
          </p:nvSpPr>
          <p:spPr>
            <a:xfrm rot="2478296">
              <a:off x="7308592" y="4498043"/>
              <a:ext cx="1478613" cy="1392653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Freeform 12"/>
            <p:cNvSpPr/>
            <p:nvPr/>
          </p:nvSpPr>
          <p:spPr>
            <a:xfrm rot="15130952">
              <a:off x="9752115" y="4689132"/>
              <a:ext cx="1379065" cy="1454730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Freeform 13"/>
            <p:cNvSpPr/>
            <p:nvPr/>
          </p:nvSpPr>
          <p:spPr>
            <a:xfrm rot="2568921">
              <a:off x="7232738" y="2118841"/>
              <a:ext cx="1415496" cy="1391210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Freeform 14"/>
            <p:cNvSpPr/>
            <p:nvPr/>
          </p:nvSpPr>
          <p:spPr>
            <a:xfrm rot="4260783">
              <a:off x="7943862" y="2571297"/>
              <a:ext cx="763817" cy="1420099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Freeform 15"/>
            <p:cNvSpPr/>
            <p:nvPr/>
          </p:nvSpPr>
          <p:spPr>
            <a:xfrm rot="2827429">
              <a:off x="10361130" y="2394401"/>
              <a:ext cx="770336" cy="1475731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Freeform 16"/>
            <p:cNvSpPr/>
            <p:nvPr/>
          </p:nvSpPr>
          <p:spPr>
            <a:xfrm rot="3496078">
              <a:off x="7900678" y="4590485"/>
              <a:ext cx="734794" cy="1305077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Freeform 17"/>
            <p:cNvSpPr/>
            <p:nvPr/>
          </p:nvSpPr>
          <p:spPr>
            <a:xfrm rot="19076369">
              <a:off x="9908006" y="4466693"/>
              <a:ext cx="765091" cy="1377705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Freeform 18"/>
            <p:cNvSpPr/>
            <p:nvPr/>
          </p:nvSpPr>
          <p:spPr>
            <a:xfrm rot="13498513">
              <a:off x="1800839" y="5271737"/>
              <a:ext cx="761724" cy="1433810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0" name="Freeform 19"/>
            <p:cNvSpPr/>
            <p:nvPr/>
          </p:nvSpPr>
          <p:spPr>
            <a:xfrm rot="18227356">
              <a:off x="5582181" y="5106683"/>
              <a:ext cx="699793" cy="1391665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Freeform 20"/>
            <p:cNvSpPr/>
            <p:nvPr/>
          </p:nvSpPr>
          <p:spPr>
            <a:xfrm rot="2807013">
              <a:off x="3153335" y="4347391"/>
              <a:ext cx="701090" cy="1308245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" name="Freeform 5"/>
            <p:cNvSpPr/>
            <p:nvPr/>
          </p:nvSpPr>
          <p:spPr>
            <a:xfrm>
              <a:off x="5118609" y="4358991"/>
              <a:ext cx="1363967" cy="1325563"/>
            </a:xfrm>
            <a:custGeom>
              <a:avLst/>
              <a:gdLst>
                <a:gd name="connsiteX0" fmla="*/ 0 w 838773"/>
                <a:gd name="connsiteY0" fmla="*/ 433137 h 845648"/>
                <a:gd name="connsiteX1" fmla="*/ 34376 w 838773"/>
                <a:gd name="connsiteY1" fmla="*/ 440012 h 845648"/>
                <a:gd name="connsiteX2" fmla="*/ 48126 w 838773"/>
                <a:gd name="connsiteY2" fmla="*/ 453763 h 845648"/>
                <a:gd name="connsiteX3" fmla="*/ 89378 w 838773"/>
                <a:gd name="connsiteY3" fmla="*/ 481263 h 845648"/>
                <a:gd name="connsiteX4" fmla="*/ 123754 w 838773"/>
                <a:gd name="connsiteY4" fmla="*/ 508764 h 845648"/>
                <a:gd name="connsiteX5" fmla="*/ 144379 w 838773"/>
                <a:gd name="connsiteY5" fmla="*/ 529390 h 845648"/>
                <a:gd name="connsiteX6" fmla="*/ 185630 w 838773"/>
                <a:gd name="connsiteY6" fmla="*/ 556890 h 845648"/>
                <a:gd name="connsiteX7" fmla="*/ 220006 w 838773"/>
                <a:gd name="connsiteY7" fmla="*/ 584391 h 845648"/>
                <a:gd name="connsiteX8" fmla="*/ 233757 w 838773"/>
                <a:gd name="connsiteY8" fmla="*/ 598142 h 845648"/>
                <a:gd name="connsiteX9" fmla="*/ 247507 w 838773"/>
                <a:gd name="connsiteY9" fmla="*/ 618767 h 845648"/>
                <a:gd name="connsiteX10" fmla="*/ 268132 w 838773"/>
                <a:gd name="connsiteY10" fmla="*/ 625642 h 845648"/>
                <a:gd name="connsiteX11" fmla="*/ 281883 w 838773"/>
                <a:gd name="connsiteY11" fmla="*/ 639393 h 845648"/>
                <a:gd name="connsiteX12" fmla="*/ 309384 w 838773"/>
                <a:gd name="connsiteY12" fmla="*/ 673769 h 845648"/>
                <a:gd name="connsiteX13" fmla="*/ 357510 w 838773"/>
                <a:gd name="connsiteY13" fmla="*/ 715020 h 845648"/>
                <a:gd name="connsiteX14" fmla="*/ 385011 w 838773"/>
                <a:gd name="connsiteY14" fmla="*/ 749396 h 845648"/>
                <a:gd name="connsiteX15" fmla="*/ 398761 w 838773"/>
                <a:gd name="connsiteY15" fmla="*/ 790647 h 845648"/>
                <a:gd name="connsiteX16" fmla="*/ 405636 w 838773"/>
                <a:gd name="connsiteY16" fmla="*/ 811272 h 845648"/>
                <a:gd name="connsiteX17" fmla="*/ 419387 w 838773"/>
                <a:gd name="connsiteY17" fmla="*/ 825023 h 845648"/>
                <a:gd name="connsiteX18" fmla="*/ 426262 w 838773"/>
                <a:gd name="connsiteY18" fmla="*/ 845648 h 845648"/>
                <a:gd name="connsiteX19" fmla="*/ 440012 w 838773"/>
                <a:gd name="connsiteY19" fmla="*/ 825023 h 845648"/>
                <a:gd name="connsiteX20" fmla="*/ 460638 w 838773"/>
                <a:gd name="connsiteY20" fmla="*/ 790647 h 845648"/>
                <a:gd name="connsiteX21" fmla="*/ 481263 w 838773"/>
                <a:gd name="connsiteY21" fmla="*/ 749396 h 845648"/>
                <a:gd name="connsiteX22" fmla="*/ 495014 w 838773"/>
                <a:gd name="connsiteY22" fmla="*/ 735645 h 845648"/>
                <a:gd name="connsiteX23" fmla="*/ 536265 w 838773"/>
                <a:gd name="connsiteY23" fmla="*/ 687519 h 845648"/>
                <a:gd name="connsiteX24" fmla="*/ 570641 w 838773"/>
                <a:gd name="connsiteY24" fmla="*/ 660018 h 845648"/>
                <a:gd name="connsiteX25" fmla="*/ 591266 w 838773"/>
                <a:gd name="connsiteY25" fmla="*/ 646268 h 845648"/>
                <a:gd name="connsiteX26" fmla="*/ 605017 w 838773"/>
                <a:gd name="connsiteY26" fmla="*/ 632517 h 845648"/>
                <a:gd name="connsiteX27" fmla="*/ 625642 w 838773"/>
                <a:gd name="connsiteY27" fmla="*/ 618767 h 845648"/>
                <a:gd name="connsiteX28" fmla="*/ 673769 w 838773"/>
                <a:gd name="connsiteY28" fmla="*/ 577516 h 845648"/>
                <a:gd name="connsiteX29" fmla="*/ 708145 w 838773"/>
                <a:gd name="connsiteY29" fmla="*/ 543140 h 845648"/>
                <a:gd name="connsiteX30" fmla="*/ 721895 w 838773"/>
                <a:gd name="connsiteY30" fmla="*/ 522514 h 845648"/>
                <a:gd name="connsiteX31" fmla="*/ 742520 w 838773"/>
                <a:gd name="connsiteY31" fmla="*/ 508764 h 845648"/>
                <a:gd name="connsiteX32" fmla="*/ 770021 w 838773"/>
                <a:gd name="connsiteY32" fmla="*/ 481263 h 845648"/>
                <a:gd name="connsiteX33" fmla="*/ 783772 w 838773"/>
                <a:gd name="connsiteY33" fmla="*/ 467513 h 845648"/>
                <a:gd name="connsiteX34" fmla="*/ 818148 w 838773"/>
                <a:gd name="connsiteY34" fmla="*/ 426262 h 845648"/>
                <a:gd name="connsiteX35" fmla="*/ 831898 w 838773"/>
                <a:gd name="connsiteY35" fmla="*/ 385011 h 845648"/>
                <a:gd name="connsiteX36" fmla="*/ 838773 w 838773"/>
                <a:gd name="connsiteY36" fmla="*/ 364385 h 845648"/>
                <a:gd name="connsiteX37" fmla="*/ 831898 w 838773"/>
                <a:gd name="connsiteY37" fmla="*/ 343760 h 845648"/>
                <a:gd name="connsiteX38" fmla="*/ 804397 w 838773"/>
                <a:gd name="connsiteY38" fmla="*/ 336884 h 845648"/>
                <a:gd name="connsiteX39" fmla="*/ 776896 w 838773"/>
                <a:gd name="connsiteY39" fmla="*/ 323134 h 845648"/>
                <a:gd name="connsiteX40" fmla="*/ 735645 w 838773"/>
                <a:gd name="connsiteY40" fmla="*/ 295633 h 845648"/>
                <a:gd name="connsiteX41" fmla="*/ 694394 w 838773"/>
                <a:gd name="connsiteY41" fmla="*/ 261257 h 845648"/>
                <a:gd name="connsiteX42" fmla="*/ 673769 w 838773"/>
                <a:gd name="connsiteY42" fmla="*/ 254382 h 845648"/>
                <a:gd name="connsiteX43" fmla="*/ 632517 w 838773"/>
                <a:gd name="connsiteY43" fmla="*/ 206256 h 845648"/>
                <a:gd name="connsiteX44" fmla="*/ 618767 w 838773"/>
                <a:gd name="connsiteY44" fmla="*/ 192505 h 845648"/>
                <a:gd name="connsiteX45" fmla="*/ 605017 w 838773"/>
                <a:gd name="connsiteY45" fmla="*/ 171880 h 845648"/>
                <a:gd name="connsiteX46" fmla="*/ 570641 w 838773"/>
                <a:gd name="connsiteY46" fmla="*/ 144379 h 845648"/>
                <a:gd name="connsiteX47" fmla="*/ 543140 w 838773"/>
                <a:gd name="connsiteY47" fmla="*/ 116878 h 845648"/>
                <a:gd name="connsiteX48" fmla="*/ 522514 w 838773"/>
                <a:gd name="connsiteY48" fmla="*/ 103128 h 845648"/>
                <a:gd name="connsiteX49" fmla="*/ 481263 w 838773"/>
                <a:gd name="connsiteY49" fmla="*/ 68752 h 845648"/>
                <a:gd name="connsiteX50" fmla="*/ 453763 w 838773"/>
                <a:gd name="connsiteY50" fmla="*/ 34376 h 845648"/>
                <a:gd name="connsiteX51" fmla="*/ 446887 w 838773"/>
                <a:gd name="connsiteY51" fmla="*/ 13751 h 845648"/>
                <a:gd name="connsiteX52" fmla="*/ 433137 w 838773"/>
                <a:gd name="connsiteY52" fmla="*/ 0 h 845648"/>
                <a:gd name="connsiteX53" fmla="*/ 391886 w 838773"/>
                <a:gd name="connsiteY53" fmla="*/ 13751 h 845648"/>
                <a:gd name="connsiteX54" fmla="*/ 357510 w 838773"/>
                <a:gd name="connsiteY54" fmla="*/ 41251 h 845648"/>
                <a:gd name="connsiteX55" fmla="*/ 343760 w 838773"/>
                <a:gd name="connsiteY55" fmla="*/ 55002 h 845648"/>
                <a:gd name="connsiteX56" fmla="*/ 302508 w 838773"/>
                <a:gd name="connsiteY56" fmla="*/ 75627 h 845648"/>
                <a:gd name="connsiteX57" fmla="*/ 268132 w 838773"/>
                <a:gd name="connsiteY57" fmla="*/ 110003 h 845648"/>
                <a:gd name="connsiteX58" fmla="*/ 254382 w 838773"/>
                <a:gd name="connsiteY58" fmla="*/ 123754 h 845648"/>
                <a:gd name="connsiteX59" fmla="*/ 233757 w 838773"/>
                <a:gd name="connsiteY59" fmla="*/ 165005 h 845648"/>
                <a:gd name="connsiteX60" fmla="*/ 220006 w 838773"/>
                <a:gd name="connsiteY60" fmla="*/ 178755 h 845648"/>
                <a:gd name="connsiteX61" fmla="*/ 206256 w 838773"/>
                <a:gd name="connsiteY61" fmla="*/ 199381 h 845648"/>
                <a:gd name="connsiteX62" fmla="*/ 171880 w 838773"/>
                <a:gd name="connsiteY62" fmla="*/ 226881 h 845648"/>
                <a:gd name="connsiteX63" fmla="*/ 137504 w 838773"/>
                <a:gd name="connsiteY63" fmla="*/ 254382 h 845648"/>
                <a:gd name="connsiteX64" fmla="*/ 130629 w 838773"/>
                <a:gd name="connsiteY64" fmla="*/ 275008 h 845648"/>
                <a:gd name="connsiteX65" fmla="*/ 96253 w 838773"/>
                <a:gd name="connsiteY65" fmla="*/ 302508 h 845648"/>
                <a:gd name="connsiteX66" fmla="*/ 68752 w 838773"/>
                <a:gd name="connsiteY66" fmla="*/ 336884 h 845648"/>
                <a:gd name="connsiteX67" fmla="*/ 55002 w 838773"/>
                <a:gd name="connsiteY67" fmla="*/ 350635 h 845648"/>
                <a:gd name="connsiteX68" fmla="*/ 41251 w 838773"/>
                <a:gd name="connsiteY68" fmla="*/ 391886 h 845648"/>
                <a:gd name="connsiteX69" fmla="*/ 34376 w 838773"/>
                <a:gd name="connsiteY69" fmla="*/ 412511 h 845648"/>
                <a:gd name="connsiteX70" fmla="*/ 0 w 838773"/>
                <a:gd name="connsiteY70" fmla="*/ 433137 h 845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838773" h="845648">
                  <a:moveTo>
                    <a:pt x="0" y="433137"/>
                  </a:moveTo>
                  <a:cubicBezTo>
                    <a:pt x="0" y="437720"/>
                    <a:pt x="23635" y="435409"/>
                    <a:pt x="34376" y="440012"/>
                  </a:cubicBezTo>
                  <a:cubicBezTo>
                    <a:pt x="40334" y="442565"/>
                    <a:pt x="42940" y="449874"/>
                    <a:pt x="48126" y="453763"/>
                  </a:cubicBezTo>
                  <a:cubicBezTo>
                    <a:pt x="61347" y="463679"/>
                    <a:pt x="77693" y="469577"/>
                    <a:pt x="89378" y="481263"/>
                  </a:cubicBezTo>
                  <a:cubicBezTo>
                    <a:pt x="129378" y="521266"/>
                    <a:pt x="71720" y="465402"/>
                    <a:pt x="123754" y="508764"/>
                  </a:cubicBezTo>
                  <a:cubicBezTo>
                    <a:pt x="131223" y="514989"/>
                    <a:pt x="136704" y="523421"/>
                    <a:pt x="144379" y="529390"/>
                  </a:cubicBezTo>
                  <a:cubicBezTo>
                    <a:pt x="157424" y="539536"/>
                    <a:pt x="173945" y="545205"/>
                    <a:pt x="185630" y="556890"/>
                  </a:cubicBezTo>
                  <a:cubicBezTo>
                    <a:pt x="218833" y="590093"/>
                    <a:pt x="176640" y="549698"/>
                    <a:pt x="220006" y="584391"/>
                  </a:cubicBezTo>
                  <a:cubicBezTo>
                    <a:pt x="225068" y="588440"/>
                    <a:pt x="229708" y="593080"/>
                    <a:pt x="233757" y="598142"/>
                  </a:cubicBezTo>
                  <a:cubicBezTo>
                    <a:pt x="238919" y="604594"/>
                    <a:pt x="241055" y="613605"/>
                    <a:pt x="247507" y="618767"/>
                  </a:cubicBezTo>
                  <a:cubicBezTo>
                    <a:pt x="253166" y="623294"/>
                    <a:pt x="261257" y="623350"/>
                    <a:pt x="268132" y="625642"/>
                  </a:cubicBezTo>
                  <a:cubicBezTo>
                    <a:pt x="272716" y="630226"/>
                    <a:pt x="277834" y="634331"/>
                    <a:pt x="281883" y="639393"/>
                  </a:cubicBezTo>
                  <a:cubicBezTo>
                    <a:pt x="297766" y="659246"/>
                    <a:pt x="290938" y="659012"/>
                    <a:pt x="309384" y="673769"/>
                  </a:cubicBezTo>
                  <a:cubicBezTo>
                    <a:pt x="331599" y="691541"/>
                    <a:pt x="338595" y="686648"/>
                    <a:pt x="357510" y="715020"/>
                  </a:cubicBezTo>
                  <a:cubicBezTo>
                    <a:pt x="374856" y="741039"/>
                    <a:pt x="365417" y="729802"/>
                    <a:pt x="385011" y="749396"/>
                  </a:cubicBezTo>
                  <a:lnTo>
                    <a:pt x="398761" y="790647"/>
                  </a:lnTo>
                  <a:cubicBezTo>
                    <a:pt x="401053" y="797522"/>
                    <a:pt x="400512" y="806148"/>
                    <a:pt x="405636" y="811272"/>
                  </a:cubicBezTo>
                  <a:lnTo>
                    <a:pt x="419387" y="825023"/>
                  </a:lnTo>
                  <a:cubicBezTo>
                    <a:pt x="421679" y="831898"/>
                    <a:pt x="419015" y="845648"/>
                    <a:pt x="426262" y="845648"/>
                  </a:cubicBezTo>
                  <a:cubicBezTo>
                    <a:pt x="434525" y="845648"/>
                    <a:pt x="436317" y="832413"/>
                    <a:pt x="440012" y="825023"/>
                  </a:cubicBezTo>
                  <a:cubicBezTo>
                    <a:pt x="457861" y="789324"/>
                    <a:pt x="433780" y="817503"/>
                    <a:pt x="460638" y="790647"/>
                  </a:cubicBezTo>
                  <a:cubicBezTo>
                    <a:pt x="467899" y="768862"/>
                    <a:pt x="466031" y="768435"/>
                    <a:pt x="481263" y="749396"/>
                  </a:cubicBezTo>
                  <a:cubicBezTo>
                    <a:pt x="485312" y="744334"/>
                    <a:pt x="490965" y="740707"/>
                    <a:pt x="495014" y="735645"/>
                  </a:cubicBezTo>
                  <a:cubicBezTo>
                    <a:pt x="512786" y="713430"/>
                    <a:pt x="507893" y="706434"/>
                    <a:pt x="536265" y="687519"/>
                  </a:cubicBezTo>
                  <a:cubicBezTo>
                    <a:pt x="599744" y="645200"/>
                    <a:pt x="521659" y="699204"/>
                    <a:pt x="570641" y="660018"/>
                  </a:cubicBezTo>
                  <a:cubicBezTo>
                    <a:pt x="577093" y="654856"/>
                    <a:pt x="584814" y="651430"/>
                    <a:pt x="591266" y="646268"/>
                  </a:cubicBezTo>
                  <a:cubicBezTo>
                    <a:pt x="596328" y="642219"/>
                    <a:pt x="599955" y="636566"/>
                    <a:pt x="605017" y="632517"/>
                  </a:cubicBezTo>
                  <a:cubicBezTo>
                    <a:pt x="611469" y="627355"/>
                    <a:pt x="619368" y="624144"/>
                    <a:pt x="625642" y="618767"/>
                  </a:cubicBezTo>
                  <a:cubicBezTo>
                    <a:pt x="683989" y="568756"/>
                    <a:pt x="626420" y="609081"/>
                    <a:pt x="673769" y="577516"/>
                  </a:cubicBezTo>
                  <a:cubicBezTo>
                    <a:pt x="710436" y="522513"/>
                    <a:pt x="662310" y="588975"/>
                    <a:pt x="708145" y="543140"/>
                  </a:cubicBezTo>
                  <a:cubicBezTo>
                    <a:pt x="713988" y="537297"/>
                    <a:pt x="716052" y="528357"/>
                    <a:pt x="721895" y="522514"/>
                  </a:cubicBezTo>
                  <a:cubicBezTo>
                    <a:pt x="727738" y="516671"/>
                    <a:pt x="736246" y="514141"/>
                    <a:pt x="742520" y="508764"/>
                  </a:cubicBezTo>
                  <a:cubicBezTo>
                    <a:pt x="752363" y="500327"/>
                    <a:pt x="760854" y="490430"/>
                    <a:pt x="770021" y="481263"/>
                  </a:cubicBezTo>
                  <a:cubicBezTo>
                    <a:pt x="774605" y="476680"/>
                    <a:pt x="780177" y="472906"/>
                    <a:pt x="783772" y="467513"/>
                  </a:cubicBezTo>
                  <a:cubicBezTo>
                    <a:pt x="802915" y="438797"/>
                    <a:pt x="791679" y="452730"/>
                    <a:pt x="818148" y="426262"/>
                  </a:cubicBezTo>
                  <a:lnTo>
                    <a:pt x="831898" y="385011"/>
                  </a:lnTo>
                  <a:lnTo>
                    <a:pt x="838773" y="364385"/>
                  </a:lnTo>
                  <a:cubicBezTo>
                    <a:pt x="836481" y="357510"/>
                    <a:pt x="837557" y="348287"/>
                    <a:pt x="831898" y="343760"/>
                  </a:cubicBezTo>
                  <a:cubicBezTo>
                    <a:pt x="824519" y="337857"/>
                    <a:pt x="813245" y="340202"/>
                    <a:pt x="804397" y="336884"/>
                  </a:cubicBezTo>
                  <a:cubicBezTo>
                    <a:pt x="794801" y="333285"/>
                    <a:pt x="785684" y="328407"/>
                    <a:pt x="776896" y="323134"/>
                  </a:cubicBezTo>
                  <a:cubicBezTo>
                    <a:pt x="762725" y="314632"/>
                    <a:pt x="747331" y="307319"/>
                    <a:pt x="735645" y="295633"/>
                  </a:cubicBezTo>
                  <a:cubicBezTo>
                    <a:pt x="720440" y="280428"/>
                    <a:pt x="713537" y="270829"/>
                    <a:pt x="694394" y="261257"/>
                  </a:cubicBezTo>
                  <a:cubicBezTo>
                    <a:pt x="687912" y="258016"/>
                    <a:pt x="680644" y="256674"/>
                    <a:pt x="673769" y="254382"/>
                  </a:cubicBezTo>
                  <a:cubicBezTo>
                    <a:pt x="607579" y="188192"/>
                    <a:pt x="674394" y="258602"/>
                    <a:pt x="632517" y="206256"/>
                  </a:cubicBezTo>
                  <a:cubicBezTo>
                    <a:pt x="628468" y="201194"/>
                    <a:pt x="622816" y="197567"/>
                    <a:pt x="618767" y="192505"/>
                  </a:cubicBezTo>
                  <a:cubicBezTo>
                    <a:pt x="613605" y="186053"/>
                    <a:pt x="610179" y="178332"/>
                    <a:pt x="605017" y="171880"/>
                  </a:cubicBezTo>
                  <a:cubicBezTo>
                    <a:pt x="587995" y="150602"/>
                    <a:pt x="593382" y="163871"/>
                    <a:pt x="570641" y="144379"/>
                  </a:cubicBezTo>
                  <a:cubicBezTo>
                    <a:pt x="560798" y="135942"/>
                    <a:pt x="553927" y="124069"/>
                    <a:pt x="543140" y="116878"/>
                  </a:cubicBezTo>
                  <a:cubicBezTo>
                    <a:pt x="536265" y="112295"/>
                    <a:pt x="528862" y="108418"/>
                    <a:pt x="522514" y="103128"/>
                  </a:cubicBezTo>
                  <a:cubicBezTo>
                    <a:pt x="469577" y="59014"/>
                    <a:pt x="532474" y="102891"/>
                    <a:pt x="481263" y="68752"/>
                  </a:cubicBezTo>
                  <a:cubicBezTo>
                    <a:pt x="463984" y="16911"/>
                    <a:pt x="489301" y="78797"/>
                    <a:pt x="453763" y="34376"/>
                  </a:cubicBezTo>
                  <a:cubicBezTo>
                    <a:pt x="449236" y="28717"/>
                    <a:pt x="450616" y="19965"/>
                    <a:pt x="446887" y="13751"/>
                  </a:cubicBezTo>
                  <a:cubicBezTo>
                    <a:pt x="443552" y="8193"/>
                    <a:pt x="437720" y="4584"/>
                    <a:pt x="433137" y="0"/>
                  </a:cubicBezTo>
                  <a:cubicBezTo>
                    <a:pt x="419387" y="4584"/>
                    <a:pt x="402135" y="3502"/>
                    <a:pt x="391886" y="13751"/>
                  </a:cubicBezTo>
                  <a:cubicBezTo>
                    <a:pt x="358675" y="46960"/>
                    <a:pt x="400887" y="6548"/>
                    <a:pt x="357510" y="41251"/>
                  </a:cubicBezTo>
                  <a:cubicBezTo>
                    <a:pt x="352448" y="45300"/>
                    <a:pt x="348822" y="50953"/>
                    <a:pt x="343760" y="55002"/>
                  </a:cubicBezTo>
                  <a:cubicBezTo>
                    <a:pt x="324722" y="70233"/>
                    <a:pt x="324292" y="68366"/>
                    <a:pt x="302508" y="75627"/>
                  </a:cubicBezTo>
                  <a:lnTo>
                    <a:pt x="268132" y="110003"/>
                  </a:lnTo>
                  <a:lnTo>
                    <a:pt x="254382" y="123754"/>
                  </a:lnTo>
                  <a:cubicBezTo>
                    <a:pt x="247121" y="145537"/>
                    <a:pt x="248987" y="145967"/>
                    <a:pt x="233757" y="165005"/>
                  </a:cubicBezTo>
                  <a:cubicBezTo>
                    <a:pt x="229708" y="170067"/>
                    <a:pt x="224055" y="173693"/>
                    <a:pt x="220006" y="178755"/>
                  </a:cubicBezTo>
                  <a:cubicBezTo>
                    <a:pt x="214844" y="185207"/>
                    <a:pt x="211418" y="192929"/>
                    <a:pt x="206256" y="199381"/>
                  </a:cubicBezTo>
                  <a:cubicBezTo>
                    <a:pt x="191503" y="217823"/>
                    <a:pt x="191728" y="211002"/>
                    <a:pt x="171880" y="226881"/>
                  </a:cubicBezTo>
                  <a:cubicBezTo>
                    <a:pt x="122898" y="266067"/>
                    <a:pt x="200983" y="212063"/>
                    <a:pt x="137504" y="254382"/>
                  </a:cubicBezTo>
                  <a:cubicBezTo>
                    <a:pt x="135212" y="261257"/>
                    <a:pt x="134358" y="268794"/>
                    <a:pt x="130629" y="275008"/>
                  </a:cubicBezTo>
                  <a:cubicBezTo>
                    <a:pt x="122968" y="287775"/>
                    <a:pt x="107060" y="293862"/>
                    <a:pt x="96253" y="302508"/>
                  </a:cubicBezTo>
                  <a:cubicBezTo>
                    <a:pt x="77808" y="317264"/>
                    <a:pt x="84633" y="317032"/>
                    <a:pt x="68752" y="336884"/>
                  </a:cubicBezTo>
                  <a:cubicBezTo>
                    <a:pt x="64703" y="341946"/>
                    <a:pt x="59585" y="346051"/>
                    <a:pt x="55002" y="350635"/>
                  </a:cubicBezTo>
                  <a:lnTo>
                    <a:pt x="41251" y="391886"/>
                  </a:lnTo>
                  <a:cubicBezTo>
                    <a:pt x="38959" y="398761"/>
                    <a:pt x="38396" y="406481"/>
                    <a:pt x="34376" y="412511"/>
                  </a:cubicBezTo>
                  <a:cubicBezTo>
                    <a:pt x="17784" y="437401"/>
                    <a:pt x="0" y="428554"/>
                    <a:pt x="0" y="433137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Freeform 24"/>
            <p:cNvSpPr/>
            <p:nvPr/>
          </p:nvSpPr>
          <p:spPr>
            <a:xfrm rot="1881665">
              <a:off x="5372439" y="4833883"/>
              <a:ext cx="1432054" cy="1383272"/>
            </a:xfrm>
            <a:custGeom>
              <a:avLst/>
              <a:gdLst>
                <a:gd name="connsiteX0" fmla="*/ 54864 w 889411"/>
                <a:gd name="connsiteY0" fmla="*/ 402336 h 823270"/>
                <a:gd name="connsiteX1" fmla="*/ 100584 w 889411"/>
                <a:gd name="connsiteY1" fmla="*/ 429768 h 823270"/>
                <a:gd name="connsiteX2" fmla="*/ 146304 w 889411"/>
                <a:gd name="connsiteY2" fmla="*/ 484632 h 823270"/>
                <a:gd name="connsiteX3" fmla="*/ 173736 w 889411"/>
                <a:gd name="connsiteY3" fmla="*/ 502920 h 823270"/>
                <a:gd name="connsiteX4" fmla="*/ 210312 w 889411"/>
                <a:gd name="connsiteY4" fmla="*/ 557784 h 823270"/>
                <a:gd name="connsiteX5" fmla="*/ 246888 w 889411"/>
                <a:gd name="connsiteY5" fmla="*/ 612648 h 823270"/>
                <a:gd name="connsiteX6" fmla="*/ 301752 w 889411"/>
                <a:gd name="connsiteY6" fmla="*/ 694944 h 823270"/>
                <a:gd name="connsiteX7" fmla="*/ 320040 w 889411"/>
                <a:gd name="connsiteY7" fmla="*/ 722376 h 823270"/>
                <a:gd name="connsiteX8" fmla="*/ 338328 w 889411"/>
                <a:gd name="connsiteY8" fmla="*/ 749808 h 823270"/>
                <a:gd name="connsiteX9" fmla="*/ 365760 w 889411"/>
                <a:gd name="connsiteY9" fmla="*/ 768096 h 823270"/>
                <a:gd name="connsiteX10" fmla="*/ 420624 w 889411"/>
                <a:gd name="connsiteY10" fmla="*/ 786384 h 823270"/>
                <a:gd name="connsiteX11" fmla="*/ 438912 w 889411"/>
                <a:gd name="connsiteY11" fmla="*/ 813816 h 823270"/>
                <a:gd name="connsiteX12" fmla="*/ 466344 w 889411"/>
                <a:gd name="connsiteY12" fmla="*/ 822960 h 823270"/>
                <a:gd name="connsiteX13" fmla="*/ 521208 w 889411"/>
                <a:gd name="connsiteY13" fmla="*/ 777240 h 823270"/>
                <a:gd name="connsiteX14" fmla="*/ 548640 w 889411"/>
                <a:gd name="connsiteY14" fmla="*/ 758952 h 823270"/>
                <a:gd name="connsiteX15" fmla="*/ 576072 w 889411"/>
                <a:gd name="connsiteY15" fmla="*/ 731520 h 823270"/>
                <a:gd name="connsiteX16" fmla="*/ 630936 w 889411"/>
                <a:gd name="connsiteY16" fmla="*/ 694944 h 823270"/>
                <a:gd name="connsiteX17" fmla="*/ 658368 w 889411"/>
                <a:gd name="connsiteY17" fmla="*/ 667512 h 823270"/>
                <a:gd name="connsiteX18" fmla="*/ 713232 w 889411"/>
                <a:gd name="connsiteY18" fmla="*/ 621792 h 823270"/>
                <a:gd name="connsiteX19" fmla="*/ 731520 w 889411"/>
                <a:gd name="connsiteY19" fmla="*/ 585216 h 823270"/>
                <a:gd name="connsiteX20" fmla="*/ 758952 w 889411"/>
                <a:gd name="connsiteY20" fmla="*/ 557784 h 823270"/>
                <a:gd name="connsiteX21" fmla="*/ 795528 w 889411"/>
                <a:gd name="connsiteY21" fmla="*/ 502920 h 823270"/>
                <a:gd name="connsiteX22" fmla="*/ 850392 w 889411"/>
                <a:gd name="connsiteY22" fmla="*/ 466344 h 823270"/>
                <a:gd name="connsiteX23" fmla="*/ 859536 w 889411"/>
                <a:gd name="connsiteY23" fmla="*/ 402336 h 823270"/>
                <a:gd name="connsiteX24" fmla="*/ 832104 w 889411"/>
                <a:gd name="connsiteY24" fmla="*/ 374904 h 823270"/>
                <a:gd name="connsiteX25" fmla="*/ 804672 w 889411"/>
                <a:gd name="connsiteY25" fmla="*/ 356616 h 823270"/>
                <a:gd name="connsiteX26" fmla="*/ 786384 w 889411"/>
                <a:gd name="connsiteY26" fmla="*/ 329184 h 823270"/>
                <a:gd name="connsiteX27" fmla="*/ 731520 w 889411"/>
                <a:gd name="connsiteY27" fmla="*/ 292608 h 823270"/>
                <a:gd name="connsiteX28" fmla="*/ 676656 w 889411"/>
                <a:gd name="connsiteY28" fmla="*/ 246888 h 823270"/>
                <a:gd name="connsiteX29" fmla="*/ 621792 w 889411"/>
                <a:gd name="connsiteY29" fmla="*/ 201168 h 823270"/>
                <a:gd name="connsiteX30" fmla="*/ 585216 w 889411"/>
                <a:gd name="connsiteY30" fmla="*/ 164592 h 823270"/>
                <a:gd name="connsiteX31" fmla="*/ 576072 w 889411"/>
                <a:gd name="connsiteY31" fmla="*/ 137160 h 823270"/>
                <a:gd name="connsiteX32" fmla="*/ 521208 w 889411"/>
                <a:gd name="connsiteY32" fmla="*/ 91440 h 823270"/>
                <a:gd name="connsiteX33" fmla="*/ 493776 w 889411"/>
                <a:gd name="connsiteY33" fmla="*/ 64008 h 823270"/>
                <a:gd name="connsiteX34" fmla="*/ 475488 w 889411"/>
                <a:gd name="connsiteY34" fmla="*/ 36576 h 823270"/>
                <a:gd name="connsiteX35" fmla="*/ 466344 w 889411"/>
                <a:gd name="connsiteY35" fmla="*/ 9144 h 823270"/>
                <a:gd name="connsiteX36" fmla="*/ 438912 w 889411"/>
                <a:gd name="connsiteY36" fmla="*/ 0 h 823270"/>
                <a:gd name="connsiteX37" fmla="*/ 384048 w 889411"/>
                <a:gd name="connsiteY37" fmla="*/ 54864 h 823270"/>
                <a:gd name="connsiteX38" fmla="*/ 356616 w 889411"/>
                <a:gd name="connsiteY38" fmla="*/ 82296 h 823270"/>
                <a:gd name="connsiteX39" fmla="*/ 338328 w 889411"/>
                <a:gd name="connsiteY39" fmla="*/ 109728 h 823270"/>
                <a:gd name="connsiteX40" fmla="*/ 310896 w 889411"/>
                <a:gd name="connsiteY40" fmla="*/ 118872 h 823270"/>
                <a:gd name="connsiteX41" fmla="*/ 256032 w 889411"/>
                <a:gd name="connsiteY41" fmla="*/ 155448 h 823270"/>
                <a:gd name="connsiteX42" fmla="*/ 228600 w 889411"/>
                <a:gd name="connsiteY42" fmla="*/ 173736 h 823270"/>
                <a:gd name="connsiteX43" fmla="*/ 182880 w 889411"/>
                <a:gd name="connsiteY43" fmla="*/ 219456 h 823270"/>
                <a:gd name="connsiteX44" fmla="*/ 155448 w 889411"/>
                <a:gd name="connsiteY44" fmla="*/ 274320 h 823270"/>
                <a:gd name="connsiteX45" fmla="*/ 128016 w 889411"/>
                <a:gd name="connsiteY45" fmla="*/ 292608 h 823270"/>
                <a:gd name="connsiteX46" fmla="*/ 54864 w 889411"/>
                <a:gd name="connsiteY46" fmla="*/ 356616 h 823270"/>
                <a:gd name="connsiteX47" fmla="*/ 27432 w 889411"/>
                <a:gd name="connsiteY47" fmla="*/ 384048 h 823270"/>
                <a:gd name="connsiteX48" fmla="*/ 0 w 889411"/>
                <a:gd name="connsiteY48" fmla="*/ 402336 h 82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89411" h="823270">
                  <a:moveTo>
                    <a:pt x="54864" y="402336"/>
                  </a:moveTo>
                  <a:cubicBezTo>
                    <a:pt x="70104" y="411480"/>
                    <a:pt x="86366" y="419104"/>
                    <a:pt x="100584" y="429768"/>
                  </a:cubicBezTo>
                  <a:cubicBezTo>
                    <a:pt x="160504" y="474708"/>
                    <a:pt x="99837" y="438165"/>
                    <a:pt x="146304" y="484632"/>
                  </a:cubicBezTo>
                  <a:cubicBezTo>
                    <a:pt x="154075" y="492403"/>
                    <a:pt x="164592" y="496824"/>
                    <a:pt x="173736" y="502920"/>
                  </a:cubicBezTo>
                  <a:cubicBezTo>
                    <a:pt x="191224" y="555383"/>
                    <a:pt x="170357" y="506413"/>
                    <a:pt x="210312" y="557784"/>
                  </a:cubicBezTo>
                  <a:cubicBezTo>
                    <a:pt x="223806" y="575134"/>
                    <a:pt x="234696" y="594360"/>
                    <a:pt x="246888" y="612648"/>
                  </a:cubicBezTo>
                  <a:lnTo>
                    <a:pt x="301752" y="694944"/>
                  </a:lnTo>
                  <a:lnTo>
                    <a:pt x="320040" y="722376"/>
                  </a:lnTo>
                  <a:cubicBezTo>
                    <a:pt x="326136" y="731520"/>
                    <a:pt x="329184" y="743712"/>
                    <a:pt x="338328" y="749808"/>
                  </a:cubicBezTo>
                  <a:cubicBezTo>
                    <a:pt x="347472" y="755904"/>
                    <a:pt x="355717" y="763633"/>
                    <a:pt x="365760" y="768096"/>
                  </a:cubicBezTo>
                  <a:cubicBezTo>
                    <a:pt x="383376" y="775925"/>
                    <a:pt x="420624" y="786384"/>
                    <a:pt x="420624" y="786384"/>
                  </a:cubicBezTo>
                  <a:cubicBezTo>
                    <a:pt x="426720" y="795528"/>
                    <a:pt x="430330" y="806951"/>
                    <a:pt x="438912" y="813816"/>
                  </a:cubicBezTo>
                  <a:cubicBezTo>
                    <a:pt x="446438" y="819837"/>
                    <a:pt x="456837" y="824545"/>
                    <a:pt x="466344" y="822960"/>
                  </a:cubicBezTo>
                  <a:cubicBezTo>
                    <a:pt x="483371" y="820122"/>
                    <a:pt x="510909" y="785822"/>
                    <a:pt x="521208" y="777240"/>
                  </a:cubicBezTo>
                  <a:cubicBezTo>
                    <a:pt x="529651" y="770205"/>
                    <a:pt x="540197" y="765987"/>
                    <a:pt x="548640" y="758952"/>
                  </a:cubicBezTo>
                  <a:cubicBezTo>
                    <a:pt x="558574" y="750673"/>
                    <a:pt x="565864" y="739459"/>
                    <a:pt x="576072" y="731520"/>
                  </a:cubicBezTo>
                  <a:cubicBezTo>
                    <a:pt x="593422" y="718026"/>
                    <a:pt x="615394" y="710486"/>
                    <a:pt x="630936" y="694944"/>
                  </a:cubicBezTo>
                  <a:cubicBezTo>
                    <a:pt x="640080" y="685800"/>
                    <a:pt x="648434" y="675791"/>
                    <a:pt x="658368" y="667512"/>
                  </a:cubicBezTo>
                  <a:cubicBezTo>
                    <a:pt x="686675" y="643923"/>
                    <a:pt x="689661" y="654792"/>
                    <a:pt x="713232" y="621792"/>
                  </a:cubicBezTo>
                  <a:cubicBezTo>
                    <a:pt x="721155" y="610700"/>
                    <a:pt x="723597" y="596308"/>
                    <a:pt x="731520" y="585216"/>
                  </a:cubicBezTo>
                  <a:cubicBezTo>
                    <a:pt x="739036" y="574693"/>
                    <a:pt x="751013" y="567992"/>
                    <a:pt x="758952" y="557784"/>
                  </a:cubicBezTo>
                  <a:cubicBezTo>
                    <a:pt x="772446" y="540434"/>
                    <a:pt x="777240" y="515112"/>
                    <a:pt x="795528" y="502920"/>
                  </a:cubicBezTo>
                  <a:lnTo>
                    <a:pt x="850392" y="466344"/>
                  </a:lnTo>
                  <a:cubicBezTo>
                    <a:pt x="892315" y="403460"/>
                    <a:pt x="907820" y="418431"/>
                    <a:pt x="859536" y="402336"/>
                  </a:cubicBezTo>
                  <a:cubicBezTo>
                    <a:pt x="850392" y="393192"/>
                    <a:pt x="842038" y="383183"/>
                    <a:pt x="832104" y="374904"/>
                  </a:cubicBezTo>
                  <a:cubicBezTo>
                    <a:pt x="823661" y="367869"/>
                    <a:pt x="812443" y="364387"/>
                    <a:pt x="804672" y="356616"/>
                  </a:cubicBezTo>
                  <a:cubicBezTo>
                    <a:pt x="796901" y="348845"/>
                    <a:pt x="794655" y="336421"/>
                    <a:pt x="786384" y="329184"/>
                  </a:cubicBezTo>
                  <a:cubicBezTo>
                    <a:pt x="769843" y="314710"/>
                    <a:pt x="747062" y="308150"/>
                    <a:pt x="731520" y="292608"/>
                  </a:cubicBezTo>
                  <a:cubicBezTo>
                    <a:pt x="651377" y="212465"/>
                    <a:pt x="753039" y="310541"/>
                    <a:pt x="676656" y="246888"/>
                  </a:cubicBezTo>
                  <a:cubicBezTo>
                    <a:pt x="606250" y="188216"/>
                    <a:pt x="689900" y="246574"/>
                    <a:pt x="621792" y="201168"/>
                  </a:cubicBezTo>
                  <a:cubicBezTo>
                    <a:pt x="597408" y="128016"/>
                    <a:pt x="633984" y="213360"/>
                    <a:pt x="585216" y="164592"/>
                  </a:cubicBezTo>
                  <a:cubicBezTo>
                    <a:pt x="578400" y="157776"/>
                    <a:pt x="581419" y="145180"/>
                    <a:pt x="576072" y="137160"/>
                  </a:cubicBezTo>
                  <a:cubicBezTo>
                    <a:pt x="556036" y="107106"/>
                    <a:pt x="546510" y="112525"/>
                    <a:pt x="521208" y="91440"/>
                  </a:cubicBezTo>
                  <a:cubicBezTo>
                    <a:pt x="511274" y="83161"/>
                    <a:pt x="502055" y="73942"/>
                    <a:pt x="493776" y="64008"/>
                  </a:cubicBezTo>
                  <a:cubicBezTo>
                    <a:pt x="486741" y="55565"/>
                    <a:pt x="480403" y="46406"/>
                    <a:pt x="475488" y="36576"/>
                  </a:cubicBezTo>
                  <a:cubicBezTo>
                    <a:pt x="471177" y="27955"/>
                    <a:pt x="473160" y="15960"/>
                    <a:pt x="466344" y="9144"/>
                  </a:cubicBezTo>
                  <a:cubicBezTo>
                    <a:pt x="459528" y="2328"/>
                    <a:pt x="448056" y="3048"/>
                    <a:pt x="438912" y="0"/>
                  </a:cubicBezTo>
                  <a:lnTo>
                    <a:pt x="384048" y="54864"/>
                  </a:lnTo>
                  <a:cubicBezTo>
                    <a:pt x="374904" y="64008"/>
                    <a:pt x="363789" y="71536"/>
                    <a:pt x="356616" y="82296"/>
                  </a:cubicBezTo>
                  <a:cubicBezTo>
                    <a:pt x="350520" y="91440"/>
                    <a:pt x="346910" y="102863"/>
                    <a:pt x="338328" y="109728"/>
                  </a:cubicBezTo>
                  <a:cubicBezTo>
                    <a:pt x="330802" y="115749"/>
                    <a:pt x="319322" y="114191"/>
                    <a:pt x="310896" y="118872"/>
                  </a:cubicBezTo>
                  <a:cubicBezTo>
                    <a:pt x="291683" y="129546"/>
                    <a:pt x="274320" y="143256"/>
                    <a:pt x="256032" y="155448"/>
                  </a:cubicBezTo>
                  <a:lnTo>
                    <a:pt x="228600" y="173736"/>
                  </a:lnTo>
                  <a:cubicBezTo>
                    <a:pt x="179832" y="246888"/>
                    <a:pt x="243840" y="158496"/>
                    <a:pt x="182880" y="219456"/>
                  </a:cubicBezTo>
                  <a:cubicBezTo>
                    <a:pt x="105797" y="296539"/>
                    <a:pt x="214944" y="199950"/>
                    <a:pt x="155448" y="274320"/>
                  </a:cubicBezTo>
                  <a:cubicBezTo>
                    <a:pt x="148583" y="282902"/>
                    <a:pt x="137160" y="286512"/>
                    <a:pt x="128016" y="292608"/>
                  </a:cubicBezTo>
                  <a:cubicBezTo>
                    <a:pt x="76200" y="370332"/>
                    <a:pt x="161544" y="249936"/>
                    <a:pt x="54864" y="356616"/>
                  </a:cubicBezTo>
                  <a:cubicBezTo>
                    <a:pt x="45720" y="365760"/>
                    <a:pt x="37366" y="375769"/>
                    <a:pt x="27432" y="384048"/>
                  </a:cubicBezTo>
                  <a:cubicBezTo>
                    <a:pt x="18989" y="391083"/>
                    <a:pt x="0" y="402336"/>
                    <a:pt x="0" y="402336"/>
                  </a:cubicBezTo>
                </a:path>
              </a:pathLst>
            </a:custGeom>
            <a:noFill/>
            <a:ln>
              <a:solidFill>
                <a:srgbClr val="F75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5134682" y="4325354"/>
              <a:ext cx="730859" cy="1406765"/>
            </a:xfrm>
            <a:custGeom>
              <a:avLst/>
              <a:gdLst>
                <a:gd name="connsiteX0" fmla="*/ 412511 w 433137"/>
                <a:gd name="connsiteY0" fmla="*/ 0 h 852523"/>
                <a:gd name="connsiteX1" fmla="*/ 378135 w 433137"/>
                <a:gd name="connsiteY1" fmla="*/ 6875 h 852523"/>
                <a:gd name="connsiteX2" fmla="*/ 357510 w 433137"/>
                <a:gd name="connsiteY2" fmla="*/ 27500 h 852523"/>
                <a:gd name="connsiteX3" fmla="*/ 323134 w 433137"/>
                <a:gd name="connsiteY3" fmla="*/ 48126 h 852523"/>
                <a:gd name="connsiteX4" fmla="*/ 295633 w 433137"/>
                <a:gd name="connsiteY4" fmla="*/ 68752 h 852523"/>
                <a:gd name="connsiteX5" fmla="*/ 254382 w 433137"/>
                <a:gd name="connsiteY5" fmla="*/ 96252 h 852523"/>
                <a:gd name="connsiteX6" fmla="*/ 220006 w 433137"/>
                <a:gd name="connsiteY6" fmla="*/ 123753 h 852523"/>
                <a:gd name="connsiteX7" fmla="*/ 199380 w 433137"/>
                <a:gd name="connsiteY7" fmla="*/ 130628 h 852523"/>
                <a:gd name="connsiteX8" fmla="*/ 158129 w 433137"/>
                <a:gd name="connsiteY8" fmla="*/ 158129 h 852523"/>
                <a:gd name="connsiteX9" fmla="*/ 137504 w 433137"/>
                <a:gd name="connsiteY9" fmla="*/ 171879 h 852523"/>
                <a:gd name="connsiteX10" fmla="*/ 123753 w 433137"/>
                <a:gd name="connsiteY10" fmla="*/ 185630 h 852523"/>
                <a:gd name="connsiteX11" fmla="*/ 96253 w 433137"/>
                <a:gd name="connsiteY11" fmla="*/ 220006 h 852523"/>
                <a:gd name="connsiteX12" fmla="*/ 89377 w 433137"/>
                <a:gd name="connsiteY12" fmla="*/ 240631 h 852523"/>
                <a:gd name="connsiteX13" fmla="*/ 61877 w 433137"/>
                <a:gd name="connsiteY13" fmla="*/ 281882 h 852523"/>
                <a:gd name="connsiteX14" fmla="*/ 55002 w 433137"/>
                <a:gd name="connsiteY14" fmla="*/ 302508 h 852523"/>
                <a:gd name="connsiteX15" fmla="*/ 41251 w 433137"/>
                <a:gd name="connsiteY15" fmla="*/ 316258 h 852523"/>
                <a:gd name="connsiteX16" fmla="*/ 27501 w 433137"/>
                <a:gd name="connsiteY16" fmla="*/ 336884 h 852523"/>
                <a:gd name="connsiteX17" fmla="*/ 20626 w 433137"/>
                <a:gd name="connsiteY17" fmla="*/ 364385 h 852523"/>
                <a:gd name="connsiteX18" fmla="*/ 6875 w 433137"/>
                <a:gd name="connsiteY18" fmla="*/ 385010 h 852523"/>
                <a:gd name="connsiteX19" fmla="*/ 0 w 433137"/>
                <a:gd name="connsiteY19" fmla="*/ 405636 h 852523"/>
                <a:gd name="connsiteX20" fmla="*/ 34376 w 433137"/>
                <a:gd name="connsiteY20" fmla="*/ 453762 h 852523"/>
                <a:gd name="connsiteX21" fmla="*/ 75627 w 433137"/>
                <a:gd name="connsiteY21" fmla="*/ 508764 h 852523"/>
                <a:gd name="connsiteX22" fmla="*/ 103128 w 433137"/>
                <a:gd name="connsiteY22" fmla="*/ 536264 h 852523"/>
                <a:gd name="connsiteX23" fmla="*/ 158129 w 433137"/>
                <a:gd name="connsiteY23" fmla="*/ 605016 h 852523"/>
                <a:gd name="connsiteX24" fmla="*/ 206256 w 433137"/>
                <a:gd name="connsiteY24" fmla="*/ 660018 h 852523"/>
                <a:gd name="connsiteX25" fmla="*/ 226881 w 433137"/>
                <a:gd name="connsiteY25" fmla="*/ 673768 h 852523"/>
                <a:gd name="connsiteX26" fmla="*/ 254382 w 433137"/>
                <a:gd name="connsiteY26" fmla="*/ 701269 h 852523"/>
                <a:gd name="connsiteX27" fmla="*/ 316259 w 433137"/>
                <a:gd name="connsiteY27" fmla="*/ 749395 h 852523"/>
                <a:gd name="connsiteX28" fmla="*/ 336884 w 433137"/>
                <a:gd name="connsiteY28" fmla="*/ 763146 h 852523"/>
                <a:gd name="connsiteX29" fmla="*/ 350635 w 433137"/>
                <a:gd name="connsiteY29" fmla="*/ 776896 h 852523"/>
                <a:gd name="connsiteX30" fmla="*/ 385011 w 433137"/>
                <a:gd name="connsiteY30" fmla="*/ 804397 h 852523"/>
                <a:gd name="connsiteX31" fmla="*/ 398761 w 433137"/>
                <a:gd name="connsiteY31" fmla="*/ 825022 h 852523"/>
                <a:gd name="connsiteX32" fmla="*/ 426262 w 433137"/>
                <a:gd name="connsiteY32" fmla="*/ 852523 h 852523"/>
                <a:gd name="connsiteX33" fmla="*/ 433137 w 433137"/>
                <a:gd name="connsiteY33" fmla="*/ 831897 h 852523"/>
                <a:gd name="connsiteX34" fmla="*/ 426262 w 433137"/>
                <a:gd name="connsiteY34" fmla="*/ 811272 h 852523"/>
                <a:gd name="connsiteX35" fmla="*/ 419386 w 433137"/>
                <a:gd name="connsiteY35" fmla="*/ 763146 h 852523"/>
                <a:gd name="connsiteX36" fmla="*/ 405636 w 433137"/>
                <a:gd name="connsiteY36" fmla="*/ 605016 h 852523"/>
                <a:gd name="connsiteX37" fmla="*/ 398761 w 433137"/>
                <a:gd name="connsiteY37" fmla="*/ 563765 h 852523"/>
                <a:gd name="connsiteX38" fmla="*/ 391886 w 433137"/>
                <a:gd name="connsiteY38" fmla="*/ 350634 h 852523"/>
                <a:gd name="connsiteX39" fmla="*/ 385011 w 433137"/>
                <a:gd name="connsiteY39" fmla="*/ 275007 h 852523"/>
                <a:gd name="connsiteX40" fmla="*/ 398761 w 433137"/>
                <a:gd name="connsiteY40" fmla="*/ 6875 h 852523"/>
                <a:gd name="connsiteX41" fmla="*/ 412511 w 433137"/>
                <a:gd name="connsiteY41" fmla="*/ 0 h 852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33137" h="852523">
                  <a:moveTo>
                    <a:pt x="412511" y="0"/>
                  </a:moveTo>
                  <a:cubicBezTo>
                    <a:pt x="409073" y="0"/>
                    <a:pt x="388587" y="1649"/>
                    <a:pt x="378135" y="6875"/>
                  </a:cubicBezTo>
                  <a:cubicBezTo>
                    <a:pt x="369439" y="11223"/>
                    <a:pt x="365288" y="21666"/>
                    <a:pt x="357510" y="27500"/>
                  </a:cubicBezTo>
                  <a:cubicBezTo>
                    <a:pt x="346820" y="35518"/>
                    <a:pt x="334253" y="40713"/>
                    <a:pt x="323134" y="48126"/>
                  </a:cubicBezTo>
                  <a:cubicBezTo>
                    <a:pt x="313600" y="54482"/>
                    <a:pt x="305020" y="62181"/>
                    <a:pt x="295633" y="68752"/>
                  </a:cubicBezTo>
                  <a:cubicBezTo>
                    <a:pt x="282095" y="78229"/>
                    <a:pt x="266067" y="84566"/>
                    <a:pt x="254382" y="96252"/>
                  </a:cubicBezTo>
                  <a:cubicBezTo>
                    <a:pt x="241592" y="109043"/>
                    <a:pt x="237354" y="115079"/>
                    <a:pt x="220006" y="123753"/>
                  </a:cubicBezTo>
                  <a:cubicBezTo>
                    <a:pt x="213524" y="126994"/>
                    <a:pt x="206255" y="128336"/>
                    <a:pt x="199380" y="130628"/>
                  </a:cubicBezTo>
                  <a:lnTo>
                    <a:pt x="158129" y="158129"/>
                  </a:lnTo>
                  <a:cubicBezTo>
                    <a:pt x="151254" y="162712"/>
                    <a:pt x="143347" y="166036"/>
                    <a:pt x="137504" y="171879"/>
                  </a:cubicBezTo>
                  <a:cubicBezTo>
                    <a:pt x="132920" y="176463"/>
                    <a:pt x="127802" y="180568"/>
                    <a:pt x="123753" y="185630"/>
                  </a:cubicBezTo>
                  <a:cubicBezTo>
                    <a:pt x="89056" y="229002"/>
                    <a:pt x="129458" y="186799"/>
                    <a:pt x="96253" y="220006"/>
                  </a:cubicBezTo>
                  <a:cubicBezTo>
                    <a:pt x="93961" y="226881"/>
                    <a:pt x="92896" y="234296"/>
                    <a:pt x="89377" y="240631"/>
                  </a:cubicBezTo>
                  <a:cubicBezTo>
                    <a:pt x="81351" y="255077"/>
                    <a:pt x="61877" y="281882"/>
                    <a:pt x="61877" y="281882"/>
                  </a:cubicBezTo>
                  <a:cubicBezTo>
                    <a:pt x="59585" y="288757"/>
                    <a:pt x="58731" y="296294"/>
                    <a:pt x="55002" y="302508"/>
                  </a:cubicBezTo>
                  <a:cubicBezTo>
                    <a:pt x="51667" y="308066"/>
                    <a:pt x="45300" y="311196"/>
                    <a:pt x="41251" y="316258"/>
                  </a:cubicBezTo>
                  <a:cubicBezTo>
                    <a:pt x="36089" y="322710"/>
                    <a:pt x="32084" y="330009"/>
                    <a:pt x="27501" y="336884"/>
                  </a:cubicBezTo>
                  <a:cubicBezTo>
                    <a:pt x="25209" y="346051"/>
                    <a:pt x="24348" y="355700"/>
                    <a:pt x="20626" y="364385"/>
                  </a:cubicBezTo>
                  <a:cubicBezTo>
                    <a:pt x="17371" y="371980"/>
                    <a:pt x="10570" y="377619"/>
                    <a:pt x="6875" y="385010"/>
                  </a:cubicBezTo>
                  <a:cubicBezTo>
                    <a:pt x="3634" y="391492"/>
                    <a:pt x="2292" y="398761"/>
                    <a:pt x="0" y="405636"/>
                  </a:cubicBezTo>
                  <a:cubicBezTo>
                    <a:pt x="12063" y="453891"/>
                    <a:pt x="-3606" y="415781"/>
                    <a:pt x="34376" y="453762"/>
                  </a:cubicBezTo>
                  <a:cubicBezTo>
                    <a:pt x="95806" y="515191"/>
                    <a:pt x="37539" y="464328"/>
                    <a:pt x="75627" y="508764"/>
                  </a:cubicBezTo>
                  <a:cubicBezTo>
                    <a:pt x="84064" y="518607"/>
                    <a:pt x="93961" y="527097"/>
                    <a:pt x="103128" y="536264"/>
                  </a:cubicBezTo>
                  <a:cubicBezTo>
                    <a:pt x="122846" y="595421"/>
                    <a:pt x="87132" y="498523"/>
                    <a:pt x="158129" y="605016"/>
                  </a:cubicBezTo>
                  <a:cubicBezTo>
                    <a:pt x="172665" y="626820"/>
                    <a:pt x="182125" y="643931"/>
                    <a:pt x="206256" y="660018"/>
                  </a:cubicBezTo>
                  <a:cubicBezTo>
                    <a:pt x="213131" y="664601"/>
                    <a:pt x="220607" y="668391"/>
                    <a:pt x="226881" y="673768"/>
                  </a:cubicBezTo>
                  <a:cubicBezTo>
                    <a:pt x="236724" y="682205"/>
                    <a:pt x="243595" y="694078"/>
                    <a:pt x="254382" y="701269"/>
                  </a:cubicBezTo>
                  <a:cubicBezTo>
                    <a:pt x="358627" y="770766"/>
                    <a:pt x="251645" y="695549"/>
                    <a:pt x="316259" y="749395"/>
                  </a:cubicBezTo>
                  <a:cubicBezTo>
                    <a:pt x="322607" y="754685"/>
                    <a:pt x="330432" y="757984"/>
                    <a:pt x="336884" y="763146"/>
                  </a:cubicBezTo>
                  <a:cubicBezTo>
                    <a:pt x="341946" y="767195"/>
                    <a:pt x="345573" y="772847"/>
                    <a:pt x="350635" y="776896"/>
                  </a:cubicBezTo>
                  <a:cubicBezTo>
                    <a:pt x="370487" y="792777"/>
                    <a:pt x="370255" y="785952"/>
                    <a:pt x="385011" y="804397"/>
                  </a:cubicBezTo>
                  <a:cubicBezTo>
                    <a:pt x="390173" y="810849"/>
                    <a:pt x="393384" y="818748"/>
                    <a:pt x="398761" y="825022"/>
                  </a:cubicBezTo>
                  <a:cubicBezTo>
                    <a:pt x="407198" y="834865"/>
                    <a:pt x="426262" y="852523"/>
                    <a:pt x="426262" y="852523"/>
                  </a:cubicBezTo>
                  <a:cubicBezTo>
                    <a:pt x="428554" y="845648"/>
                    <a:pt x="433137" y="839144"/>
                    <a:pt x="433137" y="831897"/>
                  </a:cubicBezTo>
                  <a:cubicBezTo>
                    <a:pt x="433137" y="824650"/>
                    <a:pt x="427683" y="818378"/>
                    <a:pt x="426262" y="811272"/>
                  </a:cubicBezTo>
                  <a:cubicBezTo>
                    <a:pt x="423084" y="795382"/>
                    <a:pt x="421279" y="779240"/>
                    <a:pt x="419386" y="763146"/>
                  </a:cubicBezTo>
                  <a:cubicBezTo>
                    <a:pt x="401009" y="606953"/>
                    <a:pt x="425342" y="792228"/>
                    <a:pt x="405636" y="605016"/>
                  </a:cubicBezTo>
                  <a:cubicBezTo>
                    <a:pt x="404177" y="591153"/>
                    <a:pt x="401053" y="577515"/>
                    <a:pt x="398761" y="563765"/>
                  </a:cubicBezTo>
                  <a:cubicBezTo>
                    <a:pt x="396469" y="492721"/>
                    <a:pt x="395267" y="421634"/>
                    <a:pt x="391886" y="350634"/>
                  </a:cubicBezTo>
                  <a:cubicBezTo>
                    <a:pt x="390682" y="325350"/>
                    <a:pt x="385011" y="300320"/>
                    <a:pt x="385011" y="275007"/>
                  </a:cubicBezTo>
                  <a:cubicBezTo>
                    <a:pt x="385011" y="225719"/>
                    <a:pt x="366408" y="87758"/>
                    <a:pt x="398761" y="6875"/>
                  </a:cubicBezTo>
                  <a:cubicBezTo>
                    <a:pt x="400664" y="2117"/>
                    <a:pt x="415949" y="0"/>
                    <a:pt x="412511" y="0"/>
                  </a:cubicBezTo>
                  <a:close/>
                </a:path>
              </a:pathLst>
            </a:custGeom>
            <a:noFill/>
            <a:ln>
              <a:solidFill>
                <a:srgbClr val="F75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22" name="Nadpis 3">
            <a:extLst>
              <a:ext uri="{FF2B5EF4-FFF2-40B4-BE49-F238E27FC236}">
                <a16:creationId xmlns:a16="http://schemas.microsoft.com/office/drawing/2014/main" id="{940A5BA7-6BF2-B294-8354-0F7175E07BC1}"/>
              </a:ext>
            </a:extLst>
          </p:cNvPr>
          <p:cNvSpPr txBox="1">
            <a:spLocks/>
          </p:cNvSpPr>
          <p:nvPr/>
        </p:nvSpPr>
        <p:spPr>
          <a:xfrm>
            <a:off x="444052" y="365125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Témata k přemostění: vzor, barva jako nápověda, tolerance, přijetí (ne)přesnosti, více správných řešení…</a:t>
            </a:r>
          </a:p>
        </p:txBody>
      </p:sp>
    </p:spTree>
    <p:extLst>
      <p:ext uri="{BB962C8B-B14F-4D97-AF65-F5344CB8AC3E}">
        <p14:creationId xmlns:p14="http://schemas.microsoft.com/office/powerpoint/2010/main" val="162139746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14AA32A-DA22-9FE2-C708-72E5AE4A3A80}"/>
              </a:ext>
            </a:extLst>
          </p:cNvPr>
          <p:cNvSpPr/>
          <p:nvPr/>
        </p:nvSpPr>
        <p:spPr>
          <a:xfrm>
            <a:off x="-107576" y="-94129"/>
            <a:ext cx="12299576" cy="6952129"/>
          </a:xfrm>
          <a:prstGeom prst="rect">
            <a:avLst/>
          </a:prstGeom>
          <a:solidFill>
            <a:srgbClr val="2E5737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5000" dirty="0"/>
              <a:t>JAK TO VYPADÁ V PRAXI?</a:t>
            </a:r>
          </a:p>
        </p:txBody>
      </p:sp>
    </p:spTree>
    <p:extLst>
      <p:ext uri="{BB962C8B-B14F-4D97-AF65-F5344CB8AC3E}">
        <p14:creationId xmlns:p14="http://schemas.microsoft.com/office/powerpoint/2010/main" val="218478732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6" t="7684" r="9595" b="10903"/>
          <a:stretch/>
        </p:blipFill>
        <p:spPr>
          <a:xfrm>
            <a:off x="731521" y="-18563"/>
            <a:ext cx="4888992" cy="689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3" t="8402" r="9374" b="10772"/>
          <a:stretch/>
        </p:blipFill>
        <p:spPr>
          <a:xfrm>
            <a:off x="6571488" y="0"/>
            <a:ext cx="4779264" cy="678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9960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D3737402-9C4B-C88C-5384-B5DB92780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56704"/>
            <a:ext cx="9144000" cy="1655762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cs-CZ" dirty="0"/>
              <a:t>Mgr. Ondřej Věnek Vysopal</a:t>
            </a:r>
          </a:p>
          <a:p>
            <a:pPr algn="r"/>
            <a:r>
              <a:rPr lang="cs-CZ" dirty="0"/>
              <a:t>Akreditované tréninkové centrum </a:t>
            </a:r>
            <a:br>
              <a:rPr lang="cs-CZ" dirty="0"/>
            </a:br>
            <a:r>
              <a:rPr lang="cs-CZ" dirty="0"/>
              <a:t>metod pro osobní rozvoj, z. ú.</a:t>
            </a:r>
          </a:p>
          <a:p>
            <a:pPr algn="r"/>
            <a:r>
              <a:rPr lang="cs-CZ" dirty="0" err="1"/>
              <a:t>ondrej.vysopal@a-t-c.cz</a:t>
            </a:r>
            <a:endParaRPr lang="cs-CZ" dirty="0"/>
          </a:p>
          <a:p>
            <a:pPr algn="r"/>
            <a:r>
              <a:rPr lang="cs-CZ" dirty="0" err="1"/>
              <a:t>www.a</a:t>
            </a:r>
            <a:r>
              <a:rPr lang="cs-CZ" dirty="0"/>
              <a:t>-t-</a:t>
            </a:r>
            <a:r>
              <a:rPr lang="cs-CZ" dirty="0" err="1"/>
              <a:t>c.cz</a:t>
            </a:r>
            <a:endParaRPr lang="cs-CZ" dirty="0"/>
          </a:p>
        </p:txBody>
      </p:sp>
      <p:pic>
        <p:nvPicPr>
          <p:cNvPr id="5" name="Obrázek 4" descr="Obsah obrázku vizitka, Písmo, text, logo&#10;&#10;Popis byl vytvořen automaticky">
            <a:extLst>
              <a:ext uri="{FF2B5EF4-FFF2-40B4-BE49-F238E27FC236}">
                <a16:creationId xmlns:a16="http://schemas.microsoft.com/office/drawing/2014/main" id="{A7AD8589-7B0F-E5B7-180A-F970E5E32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71536"/>
            <a:ext cx="8769597" cy="351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4054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8" t="8057" r="9041" b="68761"/>
          <a:stretch/>
        </p:blipFill>
        <p:spPr>
          <a:xfrm>
            <a:off x="0" y="2700169"/>
            <a:ext cx="5781059" cy="2269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9" t="8012" r="9576" b="68919"/>
          <a:stretch/>
        </p:blipFill>
        <p:spPr>
          <a:xfrm>
            <a:off x="6410941" y="2700169"/>
            <a:ext cx="5781059" cy="226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750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9" t="3630" r="6262" b="2524"/>
          <a:stretch/>
        </p:blipFill>
        <p:spPr>
          <a:xfrm>
            <a:off x="0" y="548641"/>
            <a:ext cx="5465781" cy="5314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6" t="3347" r="5289" b="3904"/>
          <a:stretch/>
        </p:blipFill>
        <p:spPr>
          <a:xfrm>
            <a:off x="6538572" y="545931"/>
            <a:ext cx="5465781" cy="533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59439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397588D-938B-5BCB-7BB4-09D0A43CD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5911" t="7531" r="12049" b="9398"/>
          <a:stretch/>
        </p:blipFill>
        <p:spPr>
          <a:xfrm>
            <a:off x="3705463" y="0"/>
            <a:ext cx="4781073" cy="68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6395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61DC584-86A4-6947-A545-802101184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750" y="1926175"/>
            <a:ext cx="4110872" cy="4110872"/>
          </a:xfrm>
          <a:prstGeom prst="rect">
            <a:avLst/>
          </a:prstGeom>
        </p:spPr>
      </p:pic>
      <p:sp>
        <p:nvSpPr>
          <p:cNvPr id="3" name="Mrak 2">
            <a:extLst>
              <a:ext uri="{FF2B5EF4-FFF2-40B4-BE49-F238E27FC236}">
                <a16:creationId xmlns:a16="http://schemas.microsoft.com/office/drawing/2014/main" id="{96EC967D-B5B3-C34A-A56E-FB486767E065}"/>
              </a:ext>
            </a:extLst>
          </p:cNvPr>
          <p:cNvSpPr/>
          <p:nvPr/>
        </p:nvSpPr>
        <p:spPr>
          <a:xfrm>
            <a:off x="1886745" y="1785704"/>
            <a:ext cx="2435301" cy="1394085"/>
          </a:xfrm>
          <a:prstGeom prst="cloud">
            <a:avLst/>
          </a:prstGeom>
          <a:solidFill>
            <a:srgbClr val="2E5737"/>
          </a:solidFill>
          <a:ln>
            <a:solidFill>
              <a:srgbClr val="2E5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„Je to hezký, ale to není pro mě.“</a:t>
            </a:r>
          </a:p>
        </p:txBody>
      </p:sp>
      <p:sp>
        <p:nvSpPr>
          <p:cNvPr id="9" name="Mrak 8">
            <a:extLst>
              <a:ext uri="{FF2B5EF4-FFF2-40B4-BE49-F238E27FC236}">
                <a16:creationId xmlns:a16="http://schemas.microsoft.com/office/drawing/2014/main" id="{64D20BC0-60F3-8549-9787-E187FDF5AD93}"/>
              </a:ext>
            </a:extLst>
          </p:cNvPr>
          <p:cNvSpPr/>
          <p:nvPr/>
        </p:nvSpPr>
        <p:spPr>
          <a:xfrm>
            <a:off x="322954" y="3461494"/>
            <a:ext cx="3695796" cy="1394085"/>
          </a:xfrm>
          <a:prstGeom prst="cloud">
            <a:avLst/>
          </a:prstGeom>
          <a:solidFill>
            <a:srgbClr val="2E5737"/>
          </a:solidFill>
          <a:ln>
            <a:solidFill>
              <a:srgbClr val="2E5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„Tohle to je pro děti, já to v životě nepotřebuju“</a:t>
            </a:r>
          </a:p>
        </p:txBody>
      </p:sp>
      <p:sp>
        <p:nvSpPr>
          <p:cNvPr id="10" name="Mrak 9">
            <a:extLst>
              <a:ext uri="{FF2B5EF4-FFF2-40B4-BE49-F238E27FC236}">
                <a16:creationId xmlns:a16="http://schemas.microsoft.com/office/drawing/2014/main" id="{ED384BA6-C581-3D47-9A80-5C4F725573F5}"/>
              </a:ext>
            </a:extLst>
          </p:cNvPr>
          <p:cNvSpPr/>
          <p:nvPr/>
        </p:nvSpPr>
        <p:spPr>
          <a:xfrm>
            <a:off x="7879153" y="3167924"/>
            <a:ext cx="3043770" cy="1545496"/>
          </a:xfrm>
          <a:prstGeom prst="cloud">
            <a:avLst/>
          </a:prstGeom>
          <a:solidFill>
            <a:srgbClr val="2E5737"/>
          </a:solidFill>
          <a:ln>
            <a:solidFill>
              <a:srgbClr val="2E5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„Můžete mi říct, k čemu já potřebuju vědět, co je čtverec?“</a:t>
            </a:r>
          </a:p>
        </p:txBody>
      </p:sp>
      <p:sp>
        <p:nvSpPr>
          <p:cNvPr id="12" name="Mrak 11">
            <a:extLst>
              <a:ext uri="{FF2B5EF4-FFF2-40B4-BE49-F238E27FC236}">
                <a16:creationId xmlns:a16="http://schemas.microsoft.com/office/drawing/2014/main" id="{6305B846-A445-5048-8290-59FBAE0E04FB}"/>
              </a:ext>
            </a:extLst>
          </p:cNvPr>
          <p:cNvSpPr/>
          <p:nvPr/>
        </p:nvSpPr>
        <p:spPr>
          <a:xfrm>
            <a:off x="7686903" y="1703382"/>
            <a:ext cx="2618352" cy="1394085"/>
          </a:xfrm>
          <a:prstGeom prst="cloud">
            <a:avLst/>
          </a:prstGeom>
          <a:solidFill>
            <a:srgbClr val="2E5737"/>
          </a:solidFill>
          <a:ln>
            <a:solidFill>
              <a:srgbClr val="2E5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„To je jenom </a:t>
            </a:r>
            <a:r>
              <a:rPr lang="cs-CZ" i="1" dirty="0" err="1"/>
              <a:t>spojovačka</a:t>
            </a:r>
            <a:r>
              <a:rPr lang="cs-CZ" i="1" dirty="0"/>
              <a:t>. Tuhle blbost nepotřebuju“</a:t>
            </a:r>
          </a:p>
        </p:txBody>
      </p:sp>
      <p:sp>
        <p:nvSpPr>
          <p:cNvPr id="13" name="Mrak 12">
            <a:extLst>
              <a:ext uri="{FF2B5EF4-FFF2-40B4-BE49-F238E27FC236}">
                <a16:creationId xmlns:a16="http://schemas.microsoft.com/office/drawing/2014/main" id="{E2F412C6-803E-6A4C-9990-5439AC273E22}"/>
              </a:ext>
            </a:extLst>
          </p:cNvPr>
          <p:cNvSpPr/>
          <p:nvPr/>
        </p:nvSpPr>
        <p:spPr>
          <a:xfrm>
            <a:off x="2285483" y="4783877"/>
            <a:ext cx="7844187" cy="1394085"/>
          </a:xfrm>
          <a:prstGeom prst="cloud">
            <a:avLst/>
          </a:prstGeom>
          <a:solidFill>
            <a:srgbClr val="2E5737"/>
          </a:solidFill>
          <a:ln>
            <a:solidFill>
              <a:srgbClr val="2E5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„A vy se můžete podívat sám sobě do očí? Děti neustále testujeme a dostáváme je pod tlak a vy chcete dělat opak? Měl byste se stydět!“</a:t>
            </a:r>
          </a:p>
        </p:txBody>
      </p:sp>
      <p:sp>
        <p:nvSpPr>
          <p:cNvPr id="6" name="Nadpis 3">
            <a:extLst>
              <a:ext uri="{FF2B5EF4-FFF2-40B4-BE49-F238E27FC236}">
                <a16:creationId xmlns:a16="http://schemas.microsoft.com/office/drawing/2014/main" id="{CA185D9A-5245-1561-4D7C-2CB085ACB5D4}"/>
              </a:ext>
            </a:extLst>
          </p:cNvPr>
          <p:cNvSpPr txBox="1">
            <a:spLocks/>
          </p:cNvSpPr>
          <p:nvPr/>
        </p:nvSpPr>
        <p:spPr>
          <a:xfrm>
            <a:off x="444052" y="365125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PRÁCE S DOSPĚLÝMI</a:t>
            </a:r>
          </a:p>
        </p:txBody>
      </p:sp>
    </p:spTree>
    <p:extLst>
      <p:ext uri="{BB962C8B-B14F-4D97-AF65-F5344CB8AC3E}">
        <p14:creationId xmlns:p14="http://schemas.microsoft.com/office/powerpoint/2010/main" val="286315409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D8D28B7-8B30-5F46-9AB2-179061E351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9" r="6554"/>
          <a:stretch/>
        </p:blipFill>
        <p:spPr>
          <a:xfrm>
            <a:off x="164705" y="1849327"/>
            <a:ext cx="3481913" cy="383012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24A4AAC-5CBD-0D45-BF5D-04B6B3FDD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34" t="1" r="7600" b="22457"/>
          <a:stretch/>
        </p:blipFill>
        <p:spPr>
          <a:xfrm>
            <a:off x="3746634" y="1802418"/>
            <a:ext cx="5420216" cy="38224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0D40419-671C-B842-A19E-AD6BFCD1F7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86" r="29352"/>
          <a:stretch/>
        </p:blipFill>
        <p:spPr>
          <a:xfrm>
            <a:off x="9266866" y="1777585"/>
            <a:ext cx="2807292" cy="3822428"/>
          </a:xfrm>
          <a:prstGeom prst="rect">
            <a:avLst/>
          </a:prstGeom>
        </p:spPr>
      </p:pic>
      <p:sp>
        <p:nvSpPr>
          <p:cNvPr id="10" name="Mrak 9">
            <a:extLst>
              <a:ext uri="{FF2B5EF4-FFF2-40B4-BE49-F238E27FC236}">
                <a16:creationId xmlns:a16="http://schemas.microsoft.com/office/drawing/2014/main" id="{5D3B2177-4B8C-894A-8DA4-80E517340733}"/>
              </a:ext>
            </a:extLst>
          </p:cNvPr>
          <p:cNvSpPr/>
          <p:nvPr/>
        </p:nvSpPr>
        <p:spPr>
          <a:xfrm>
            <a:off x="1243893" y="1390386"/>
            <a:ext cx="3043770" cy="1545496"/>
          </a:xfrm>
          <a:prstGeom prst="cloud">
            <a:avLst/>
          </a:prstGeom>
          <a:solidFill>
            <a:srgbClr val="2E5737"/>
          </a:solidFill>
          <a:ln>
            <a:solidFill>
              <a:srgbClr val="2E5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„Před hodinou jsem byl :-( ale teď jsem </a:t>
            </a:r>
            <a:r>
              <a:rPr lang="cs-CZ" i="1" dirty="0">
                <a:sym typeface="Wingdings" pitchFamily="2" charset="2"/>
              </a:rPr>
              <a:t>:-)“</a:t>
            </a:r>
            <a:endParaRPr lang="cs-CZ" i="1" dirty="0"/>
          </a:p>
        </p:txBody>
      </p:sp>
      <p:sp>
        <p:nvSpPr>
          <p:cNvPr id="11" name="Mrak 10">
            <a:extLst>
              <a:ext uri="{FF2B5EF4-FFF2-40B4-BE49-F238E27FC236}">
                <a16:creationId xmlns:a16="http://schemas.microsoft.com/office/drawing/2014/main" id="{514CE837-82E8-7D44-9EA0-7AFDAA7ED67A}"/>
              </a:ext>
            </a:extLst>
          </p:cNvPr>
          <p:cNvSpPr/>
          <p:nvPr/>
        </p:nvSpPr>
        <p:spPr>
          <a:xfrm>
            <a:off x="3746634" y="3290292"/>
            <a:ext cx="3714468" cy="1898461"/>
          </a:xfrm>
          <a:prstGeom prst="cloud">
            <a:avLst/>
          </a:prstGeom>
          <a:solidFill>
            <a:srgbClr val="2E5737"/>
          </a:solidFill>
          <a:ln>
            <a:solidFill>
              <a:srgbClr val="2E5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„Byl jsem s babičkou v lese a i tam jsem našel barevné nápovědy“</a:t>
            </a:r>
          </a:p>
        </p:txBody>
      </p:sp>
      <p:sp>
        <p:nvSpPr>
          <p:cNvPr id="12" name="Mrak 11">
            <a:extLst>
              <a:ext uri="{FF2B5EF4-FFF2-40B4-BE49-F238E27FC236}">
                <a16:creationId xmlns:a16="http://schemas.microsoft.com/office/drawing/2014/main" id="{D35390BC-BD9C-5B46-BD58-8F30D7B596A8}"/>
              </a:ext>
            </a:extLst>
          </p:cNvPr>
          <p:cNvSpPr/>
          <p:nvPr/>
        </p:nvSpPr>
        <p:spPr>
          <a:xfrm>
            <a:off x="8131273" y="1390386"/>
            <a:ext cx="3195411" cy="1736799"/>
          </a:xfrm>
          <a:prstGeom prst="cloud">
            <a:avLst/>
          </a:prstGeom>
          <a:solidFill>
            <a:srgbClr val="2E5737"/>
          </a:solidFill>
          <a:ln>
            <a:solidFill>
              <a:srgbClr val="2E5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„Nápovědy v životě? To tu </a:t>
            </a:r>
            <a:r>
              <a:rPr lang="cs-CZ" i="1" dirty="0" err="1"/>
              <a:t>budem</a:t>
            </a:r>
            <a:r>
              <a:rPr lang="cs-CZ" i="1" dirty="0"/>
              <a:t> hodně dlouho, </a:t>
            </a:r>
            <a:r>
              <a:rPr lang="cs-CZ" i="1" dirty="0" err="1"/>
              <a:t>celej</a:t>
            </a:r>
            <a:r>
              <a:rPr lang="cs-CZ" i="1" dirty="0"/>
              <a:t> svět je </a:t>
            </a:r>
            <a:r>
              <a:rPr lang="cs-CZ" i="1" dirty="0" err="1"/>
              <a:t>složenej</a:t>
            </a:r>
            <a:r>
              <a:rPr lang="cs-CZ" i="1" dirty="0"/>
              <a:t> z nápověd.“</a:t>
            </a:r>
          </a:p>
        </p:txBody>
      </p:sp>
      <p:sp>
        <p:nvSpPr>
          <p:cNvPr id="14" name="Mrak 13">
            <a:extLst>
              <a:ext uri="{FF2B5EF4-FFF2-40B4-BE49-F238E27FC236}">
                <a16:creationId xmlns:a16="http://schemas.microsoft.com/office/drawing/2014/main" id="{56E32E19-63ED-7C44-8984-6316CFC2A04E}"/>
              </a:ext>
            </a:extLst>
          </p:cNvPr>
          <p:cNvSpPr/>
          <p:nvPr/>
        </p:nvSpPr>
        <p:spPr>
          <a:xfrm>
            <a:off x="7646369" y="4482479"/>
            <a:ext cx="2912022" cy="1889482"/>
          </a:xfrm>
          <a:prstGeom prst="cloud">
            <a:avLst/>
          </a:prstGeom>
          <a:solidFill>
            <a:srgbClr val="2E5737"/>
          </a:solidFill>
          <a:ln>
            <a:solidFill>
              <a:srgbClr val="2E5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„Koleje, čáry na parkovišti, poličky ve skříňce, všechno jsou rovnoběžky“</a:t>
            </a:r>
          </a:p>
        </p:txBody>
      </p:sp>
      <p:sp>
        <p:nvSpPr>
          <p:cNvPr id="15" name="Mrak 14">
            <a:extLst>
              <a:ext uri="{FF2B5EF4-FFF2-40B4-BE49-F238E27FC236}">
                <a16:creationId xmlns:a16="http://schemas.microsoft.com/office/drawing/2014/main" id="{9C802FCA-A74E-C047-BED9-5D89A3855183}"/>
              </a:ext>
            </a:extLst>
          </p:cNvPr>
          <p:cNvSpPr/>
          <p:nvPr/>
        </p:nvSpPr>
        <p:spPr>
          <a:xfrm>
            <a:off x="589263" y="4741637"/>
            <a:ext cx="3476037" cy="1809493"/>
          </a:xfrm>
          <a:prstGeom prst="cloud">
            <a:avLst/>
          </a:prstGeom>
          <a:solidFill>
            <a:srgbClr val="2E5737"/>
          </a:solidFill>
          <a:ln>
            <a:solidFill>
              <a:srgbClr val="2E5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„Vztahy jsou spojení! Já jsem bod, maminka je druhý a mezi </a:t>
            </a:r>
            <a:r>
              <a:rPr lang="cs-CZ" i="1" dirty="0" err="1"/>
              <a:t>náma</a:t>
            </a:r>
            <a:r>
              <a:rPr lang="cs-CZ" i="1" dirty="0"/>
              <a:t> je spojení, které, ale není vidět“</a:t>
            </a:r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245A3E83-1B97-36B6-094B-520D3EF4B8B9}"/>
              </a:ext>
            </a:extLst>
          </p:cNvPr>
          <p:cNvSpPr txBox="1">
            <a:spLocks/>
          </p:cNvSpPr>
          <p:nvPr/>
        </p:nvSpPr>
        <p:spPr>
          <a:xfrm>
            <a:off x="444052" y="365125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DĚTI JSOU V </a:t>
            </a:r>
            <a:r>
              <a:rPr lang="cs-CZ" dirty="0" err="1"/>
              <a:t>TOPu</a:t>
            </a:r>
            <a:r>
              <a:rPr lang="cs-CZ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8471539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" t="4960" r="9734" b="8829"/>
          <a:stretch/>
        </p:blipFill>
        <p:spPr>
          <a:xfrm>
            <a:off x="0" y="993568"/>
            <a:ext cx="3590602" cy="5288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15315" r="8099" b="5289"/>
          <a:stretch/>
        </p:blipFill>
        <p:spPr>
          <a:xfrm>
            <a:off x="4101394" y="993567"/>
            <a:ext cx="3989211" cy="5288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5935" r="9041" b="7175"/>
          <a:stretch/>
        </p:blipFill>
        <p:spPr>
          <a:xfrm>
            <a:off x="8455730" y="993567"/>
            <a:ext cx="3657248" cy="5288022"/>
          </a:xfrm>
          <a:prstGeom prst="rect">
            <a:avLst/>
          </a:prstGeom>
        </p:spPr>
      </p:pic>
      <p:sp>
        <p:nvSpPr>
          <p:cNvPr id="8" name="Nadpis 3">
            <a:extLst>
              <a:ext uri="{FF2B5EF4-FFF2-40B4-BE49-F238E27FC236}">
                <a16:creationId xmlns:a16="http://schemas.microsoft.com/office/drawing/2014/main" id="{019CCC90-2408-D586-CB28-129EF4BFC96A}"/>
              </a:ext>
            </a:extLst>
          </p:cNvPr>
          <p:cNvSpPr txBox="1">
            <a:spLocks/>
          </p:cNvSpPr>
          <p:nvPr/>
        </p:nvSpPr>
        <p:spPr>
          <a:xfrm>
            <a:off x="288959" y="6671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ŠTĚPÁN, 16 LET</a:t>
            </a:r>
          </a:p>
        </p:txBody>
      </p:sp>
    </p:spTree>
    <p:extLst>
      <p:ext uri="{BB962C8B-B14F-4D97-AF65-F5344CB8AC3E}">
        <p14:creationId xmlns:p14="http://schemas.microsoft.com/office/powerpoint/2010/main" val="326075608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4"/>
          <a:stretch/>
        </p:blipFill>
        <p:spPr>
          <a:xfrm>
            <a:off x="283101" y="3292868"/>
            <a:ext cx="5242488" cy="32357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4" b="38364"/>
          <a:stretch/>
        </p:blipFill>
        <p:spPr>
          <a:xfrm>
            <a:off x="6096000" y="3292867"/>
            <a:ext cx="5673634" cy="31599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722" y="4852829"/>
            <a:ext cx="1617299" cy="159999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3"/>
          <p:cNvSpPr/>
          <p:nvPr/>
        </p:nvSpPr>
        <p:spPr>
          <a:xfrm>
            <a:off x="1924020" y="3292867"/>
            <a:ext cx="1133811" cy="155996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Rectangle 15"/>
          <p:cNvSpPr/>
          <p:nvPr/>
        </p:nvSpPr>
        <p:spPr>
          <a:xfrm>
            <a:off x="7725391" y="3332974"/>
            <a:ext cx="1311058" cy="153987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6"/>
          <p:cNvSpPr/>
          <p:nvPr/>
        </p:nvSpPr>
        <p:spPr>
          <a:xfrm>
            <a:off x="7725391" y="4912955"/>
            <a:ext cx="1311058" cy="153987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7"/>
          <p:cNvSpPr/>
          <p:nvPr/>
        </p:nvSpPr>
        <p:spPr>
          <a:xfrm>
            <a:off x="9081919" y="3332973"/>
            <a:ext cx="1311058" cy="1579981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Rectangle 18"/>
          <p:cNvSpPr/>
          <p:nvPr/>
        </p:nvSpPr>
        <p:spPr>
          <a:xfrm>
            <a:off x="6086695" y="4912955"/>
            <a:ext cx="1638696" cy="153987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B29B062-997A-6F4D-AFD8-08915D29E1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4662" r="29283" b="76343"/>
          <a:stretch/>
        </p:blipFill>
        <p:spPr>
          <a:xfrm>
            <a:off x="6552380" y="405171"/>
            <a:ext cx="5059078" cy="2040615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CC1A719-B400-E041-8CF5-D3455B9DAB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" t="4103" r="48625" b="75789"/>
          <a:stretch/>
        </p:blipFill>
        <p:spPr>
          <a:xfrm>
            <a:off x="844760" y="127819"/>
            <a:ext cx="4119170" cy="241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85349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9512" r="9502" b="9800"/>
          <a:stretch/>
        </p:blipFill>
        <p:spPr>
          <a:xfrm>
            <a:off x="2430647" y="1688925"/>
            <a:ext cx="3472937" cy="4799557"/>
          </a:xfrm>
          <a:prstGeom prst="rect">
            <a:avLst/>
          </a:prstGeom>
          <a:ln w="28575"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8267" r="9699" b="10444"/>
          <a:stretch/>
        </p:blipFill>
        <p:spPr>
          <a:xfrm>
            <a:off x="6150275" y="1676399"/>
            <a:ext cx="3461086" cy="4862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3"/>
          <a:stretch/>
        </p:blipFill>
        <p:spPr>
          <a:xfrm>
            <a:off x="9434463" y="2163163"/>
            <a:ext cx="2757537" cy="3790796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H="1" flipV="1">
            <a:off x="64078" y="5538041"/>
            <a:ext cx="2434521" cy="9379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3059387" y="2188415"/>
            <a:ext cx="1169691" cy="22705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460060" y="4458960"/>
            <a:ext cx="1769018" cy="20169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" y="2188416"/>
            <a:ext cx="2996369" cy="33496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150274" y="4458960"/>
            <a:ext cx="1941539" cy="202952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156574" y="2163163"/>
            <a:ext cx="3277889" cy="22705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091813" y="5953959"/>
            <a:ext cx="1342650" cy="5345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434463" y="2162177"/>
            <a:ext cx="2757537" cy="3791782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Rectangle 18"/>
          <p:cNvSpPr/>
          <p:nvPr/>
        </p:nvSpPr>
        <p:spPr>
          <a:xfrm>
            <a:off x="64078" y="2206992"/>
            <a:ext cx="2995309" cy="333104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E09CB404-9C5D-2365-4E18-650686E77627}"/>
              </a:ext>
            </a:extLst>
          </p:cNvPr>
          <p:cNvSpPr txBox="1">
            <a:spLocks/>
          </p:cNvSpPr>
          <p:nvPr/>
        </p:nvSpPr>
        <p:spPr>
          <a:xfrm>
            <a:off x="288959" y="6671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ŠTĚPÁN NA KONCI ŠKOLNÍHO ROKU</a:t>
            </a:r>
          </a:p>
        </p:txBody>
      </p:sp>
    </p:spTree>
    <p:extLst>
      <p:ext uri="{BB962C8B-B14F-4D97-AF65-F5344CB8AC3E}">
        <p14:creationId xmlns:p14="http://schemas.microsoft.com/office/powerpoint/2010/main" val="312139095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14AA32A-DA22-9FE2-C708-72E5AE4A3A80}"/>
              </a:ext>
            </a:extLst>
          </p:cNvPr>
          <p:cNvSpPr/>
          <p:nvPr/>
        </p:nvSpPr>
        <p:spPr>
          <a:xfrm>
            <a:off x="-107576" y="-94129"/>
            <a:ext cx="12299576" cy="6952129"/>
          </a:xfrm>
          <a:prstGeom prst="rect">
            <a:avLst/>
          </a:prstGeom>
          <a:solidFill>
            <a:srgbClr val="2E5737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5000" dirty="0"/>
              <a:t>TAKŽE TO JE JENOM SPOJOVAČKA?</a:t>
            </a:r>
          </a:p>
        </p:txBody>
      </p:sp>
    </p:spTree>
    <p:extLst>
      <p:ext uri="{BB962C8B-B14F-4D97-AF65-F5344CB8AC3E}">
        <p14:creationId xmlns:p14="http://schemas.microsoft.com/office/powerpoint/2010/main" val="297352981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, origami, vzor&#10;&#10;Popis byl vytvořen automaticky">
            <a:extLst>
              <a:ext uri="{FF2B5EF4-FFF2-40B4-BE49-F238E27FC236}">
                <a16:creationId xmlns:a16="http://schemas.microsoft.com/office/drawing/2014/main" id="{1719DD33-75DF-5469-69C2-E02DB9117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024" y="238505"/>
            <a:ext cx="4457951" cy="6380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77877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14AA32A-DA22-9FE2-C708-72E5AE4A3A80}"/>
              </a:ext>
            </a:extLst>
          </p:cNvPr>
          <p:cNvSpPr/>
          <p:nvPr/>
        </p:nvSpPr>
        <p:spPr>
          <a:xfrm>
            <a:off x="-107576" y="-94129"/>
            <a:ext cx="12299576" cy="6952129"/>
          </a:xfrm>
          <a:prstGeom prst="rect">
            <a:avLst/>
          </a:prstGeom>
          <a:solidFill>
            <a:srgbClr val="2E5737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4400" dirty="0"/>
              <a:t>COŽE?</a:t>
            </a:r>
          </a:p>
        </p:txBody>
      </p:sp>
    </p:spTree>
    <p:extLst>
      <p:ext uri="{BB962C8B-B14F-4D97-AF65-F5344CB8AC3E}">
        <p14:creationId xmlns:p14="http://schemas.microsoft.com/office/powerpoint/2010/main" val="144895294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14AA32A-DA22-9FE2-C708-72E5AE4A3A80}"/>
              </a:ext>
            </a:extLst>
          </p:cNvPr>
          <p:cNvSpPr/>
          <p:nvPr/>
        </p:nvSpPr>
        <p:spPr>
          <a:xfrm>
            <a:off x="-107576" y="-94129"/>
            <a:ext cx="12299576" cy="6952129"/>
          </a:xfrm>
          <a:prstGeom prst="rect">
            <a:avLst/>
          </a:prstGeom>
          <a:solidFill>
            <a:srgbClr val="2E5737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5000" dirty="0"/>
              <a:t>POŘÁD JE TO SPOJOVAČKA!</a:t>
            </a:r>
          </a:p>
        </p:txBody>
      </p:sp>
    </p:spTree>
    <p:extLst>
      <p:ext uri="{BB962C8B-B14F-4D97-AF65-F5344CB8AC3E}">
        <p14:creationId xmlns:p14="http://schemas.microsoft.com/office/powerpoint/2010/main" val="2854051656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menu, snímek obrazovky, design&#10;&#10;Popis byl vytvořen automaticky">
            <a:extLst>
              <a:ext uri="{FF2B5EF4-FFF2-40B4-BE49-F238E27FC236}">
                <a16:creationId xmlns:a16="http://schemas.microsoft.com/office/drawing/2014/main" id="{A3AF709A-4441-AACA-732B-5B0425C8C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619" y="215914"/>
            <a:ext cx="4472762" cy="6426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546417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dopis, menu, dokument&#10;&#10;Popis byl vytvořen automaticky">
            <a:extLst>
              <a:ext uri="{FF2B5EF4-FFF2-40B4-BE49-F238E27FC236}">
                <a16:creationId xmlns:a16="http://schemas.microsoft.com/office/drawing/2014/main" id="{75AC7320-45B3-3029-BA60-73E63373EB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9" t="36191" r="22506" b="37247"/>
          <a:stretch/>
        </p:blipFill>
        <p:spPr>
          <a:xfrm>
            <a:off x="5072743" y="2351054"/>
            <a:ext cx="7119257" cy="4492226"/>
          </a:xfrm>
          <a:prstGeom prst="rect">
            <a:avLst/>
          </a:prstGeom>
        </p:spPr>
      </p:pic>
      <p:pic>
        <p:nvPicPr>
          <p:cNvPr id="6" name="Obrázek 5" descr="Obsah obrázku text, menu, snímek obrazovky, Písmo&#10;&#10;Popis byl vytvořen automaticky">
            <a:extLst>
              <a:ext uri="{FF2B5EF4-FFF2-40B4-BE49-F238E27FC236}">
                <a16:creationId xmlns:a16="http://schemas.microsoft.com/office/drawing/2014/main" id="{D004A903-F2E2-7E90-7225-C3CC29DF1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20"/>
            <a:ext cx="50792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78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ilustrace, design&#10;&#10;Popis byl vytvořen automaticky">
            <a:extLst>
              <a:ext uri="{FF2B5EF4-FFF2-40B4-BE49-F238E27FC236}">
                <a16:creationId xmlns:a16="http://schemas.microsoft.com/office/drawing/2014/main" id="{C524E924-A974-4D5A-3A69-8CB0BE84B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77" y="305790"/>
            <a:ext cx="4326021" cy="6047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 descr="Obsah obrázku text, snímek obrazovky, kostra, ilustrace&#10;&#10;Popis byl vytvořen automaticky">
            <a:extLst>
              <a:ext uri="{FF2B5EF4-FFF2-40B4-BE49-F238E27FC236}">
                <a16:creationId xmlns:a16="http://schemas.microsoft.com/office/drawing/2014/main" id="{5D9FC972-E05B-E83E-65CF-01327391B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405" y="3429000"/>
            <a:ext cx="2193795" cy="301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2C184BC4-2FB6-A770-CA55-4B0B2F5C2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200" y="204810"/>
            <a:ext cx="2206000" cy="301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 descr="Obsah obrázku diagram, vzor, origami&#10;&#10;Popis byl vytvořen automaticky">
            <a:extLst>
              <a:ext uri="{FF2B5EF4-FFF2-40B4-BE49-F238E27FC236}">
                <a16:creationId xmlns:a16="http://schemas.microsoft.com/office/drawing/2014/main" id="{FFF6C2F4-8D18-0C2B-E623-356E599F0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789" y="204810"/>
            <a:ext cx="2148255" cy="301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ázek 14" descr="Obsah obrázku skica, kresba, kruh, sluneční hodiny&#10;&#10;Popis byl vytvořen automaticky">
            <a:extLst>
              <a:ext uri="{FF2B5EF4-FFF2-40B4-BE49-F238E27FC236}">
                <a16:creationId xmlns:a16="http://schemas.microsoft.com/office/drawing/2014/main" id="{4A124171-0DA0-B102-EB8E-A59567E334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9573" y="3493161"/>
            <a:ext cx="2131935" cy="3015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352068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design&#10;&#10;Popis byl vytvořen automaticky">
            <a:extLst>
              <a:ext uri="{FF2B5EF4-FFF2-40B4-BE49-F238E27FC236}">
                <a16:creationId xmlns:a16="http://schemas.microsoft.com/office/drawing/2014/main" id="{1BDC7CEF-9C14-A7F9-AC00-5E7A169EF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05" y="127660"/>
            <a:ext cx="2215347" cy="315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D4ADB3E2-B1C4-02B2-0B22-B3D66AE44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962" y="127660"/>
            <a:ext cx="2232491" cy="315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 descr="Obsah obrázku text, snímek obrazovky, grafický design, Grafika&#10;&#10;Popis byl vytvořen automaticky">
            <a:extLst>
              <a:ext uri="{FF2B5EF4-FFF2-40B4-BE49-F238E27FC236}">
                <a16:creationId xmlns:a16="http://schemas.microsoft.com/office/drawing/2014/main" id="{F25839D4-0665-12FB-52A2-1B621B369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05" y="3455319"/>
            <a:ext cx="2212446" cy="3129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 descr="Obsah obrázku kresba, skica, kreslené, Perokresba&#10;&#10;Popis byl vytvořen automaticky">
            <a:extLst>
              <a:ext uri="{FF2B5EF4-FFF2-40B4-BE49-F238E27FC236}">
                <a16:creationId xmlns:a16="http://schemas.microsoft.com/office/drawing/2014/main" id="{3D1240C7-82F5-0CCF-8F7B-0501750B7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8962" y="3455319"/>
            <a:ext cx="2212446" cy="315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ázek 10" descr="Obsah obrázku text, snímek obrazovky, Písmo, diagram&#10;&#10;Popis byl vytvořen automaticky">
            <a:extLst>
              <a:ext uri="{FF2B5EF4-FFF2-40B4-BE49-F238E27FC236}">
                <a16:creationId xmlns:a16="http://schemas.microsoft.com/office/drawing/2014/main" id="{021EB418-916A-93D6-FA7A-693ECA1F2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7968" y="197066"/>
            <a:ext cx="4687783" cy="6411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53449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vizitka, design, Tisk&#10;&#10;Popis byl vytvořen automaticky">
            <a:extLst>
              <a:ext uri="{FF2B5EF4-FFF2-40B4-BE49-F238E27FC236}">
                <a16:creationId xmlns:a16="http://schemas.microsoft.com/office/drawing/2014/main" id="{9223DD08-939C-CC9B-D478-DF69506AC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5009"/>
            <a:ext cx="6783976" cy="5087982"/>
          </a:xfrm>
          <a:prstGeom prst="rect">
            <a:avLst/>
          </a:prstGeom>
        </p:spPr>
      </p:pic>
      <p:pic>
        <p:nvPicPr>
          <p:cNvPr id="7" name="Obrázek 6" descr="Obsah obrázku text, Tisk, design, noviny&#10;&#10;Popis byl vytvořen automaticky">
            <a:extLst>
              <a:ext uri="{FF2B5EF4-FFF2-40B4-BE49-F238E27FC236}">
                <a16:creationId xmlns:a16="http://schemas.microsoft.com/office/drawing/2014/main" id="{27CD0831-D1FF-17DD-1005-8E622796F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41"/>
          <a:stretch/>
        </p:blipFill>
        <p:spPr>
          <a:xfrm>
            <a:off x="6096000" y="885008"/>
            <a:ext cx="6096000" cy="50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87888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14AA32A-DA22-9FE2-C708-72E5AE4A3A80}"/>
              </a:ext>
            </a:extLst>
          </p:cNvPr>
          <p:cNvSpPr/>
          <p:nvPr/>
        </p:nvSpPr>
        <p:spPr>
          <a:xfrm>
            <a:off x="-107576" y="-94129"/>
            <a:ext cx="12299576" cy="6952129"/>
          </a:xfrm>
          <a:prstGeom prst="rect">
            <a:avLst/>
          </a:prstGeom>
          <a:solidFill>
            <a:srgbClr val="2E5737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5000" dirty="0"/>
              <a:t>TOHLE PRO NAŠE DĚTI NENÍ</a:t>
            </a:r>
          </a:p>
        </p:txBody>
      </p:sp>
    </p:spTree>
    <p:extLst>
      <p:ext uri="{BB962C8B-B14F-4D97-AF65-F5344CB8AC3E}">
        <p14:creationId xmlns:p14="http://schemas.microsoft.com/office/powerpoint/2010/main" val="819592326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trom, Dětské kresby, kresba, skica&#10;&#10;Popis byl vytvořen automaticky">
            <a:extLst>
              <a:ext uri="{FF2B5EF4-FFF2-40B4-BE49-F238E27FC236}">
                <a16:creationId xmlns:a16="http://schemas.microsoft.com/office/drawing/2014/main" id="{D5F49A5C-7EDE-BF56-4984-F1C7587FE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675" y="274729"/>
            <a:ext cx="9164649" cy="630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320364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, řada/pruh, čtverec, Obdélník&#10;&#10;Popis byl vytvořen automaticky">
            <a:extLst>
              <a:ext uri="{FF2B5EF4-FFF2-40B4-BE49-F238E27FC236}">
                <a16:creationId xmlns:a16="http://schemas.microsoft.com/office/drawing/2014/main" id="{38EFF039-6090-3DBD-DE93-FCA901AB2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023" y="187036"/>
            <a:ext cx="9485953" cy="648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125746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, řada/pruh, snímek obrazovky, Obdélník&#10;&#10;Popis byl vytvořen automaticky">
            <a:extLst>
              <a:ext uri="{FF2B5EF4-FFF2-40B4-BE49-F238E27FC236}">
                <a16:creationId xmlns:a16="http://schemas.microsoft.com/office/drawing/2014/main" id="{A624CB90-CB01-0AD3-4217-AF5A25B59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157" y="240475"/>
            <a:ext cx="9323686" cy="6377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81582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6">
            <a:extLst>
              <a:ext uri="{FF2B5EF4-FFF2-40B4-BE49-F238E27FC236}">
                <a16:creationId xmlns:a16="http://schemas.microsoft.com/office/drawing/2014/main" id="{90DFE686-B8B4-E857-87CA-E52BCC6E0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060" y="1317841"/>
            <a:ext cx="4027879" cy="422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83496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ova, dravý pták, pták, skica&#10;&#10;Popis byl vytvořen automaticky">
            <a:extLst>
              <a:ext uri="{FF2B5EF4-FFF2-40B4-BE49-F238E27FC236}">
                <a16:creationId xmlns:a16="http://schemas.microsoft.com/office/drawing/2014/main" id="{315EB751-73D0-59EB-8363-DC4DDF522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37" y="270163"/>
            <a:ext cx="8992726" cy="6317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092441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avec, paroží, koza, rohy&#10;&#10;Popis byl vytvořen automaticky">
            <a:extLst>
              <a:ext uri="{FF2B5EF4-FFF2-40B4-BE49-F238E27FC236}">
                <a16:creationId xmlns:a16="http://schemas.microsoft.com/office/drawing/2014/main" id="{B3877D04-A0FA-64D2-87E0-85E601964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0" y="95291"/>
            <a:ext cx="6353571" cy="4470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 descr="Obsah obrázku kreslené&#10;&#10;Popis byl vytvořen automaticky">
            <a:extLst>
              <a:ext uri="{FF2B5EF4-FFF2-40B4-BE49-F238E27FC236}">
                <a16:creationId xmlns:a16="http://schemas.microsoft.com/office/drawing/2014/main" id="{1210BBC1-9D6A-B70D-1F63-A5B2438EC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561" y="1911928"/>
            <a:ext cx="6754239" cy="470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025608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reslené, PC hra, Animace, snímek obrazovky&#10;&#10;Popis byl vytvořen automaticky">
            <a:extLst>
              <a:ext uri="{FF2B5EF4-FFF2-40B4-BE49-F238E27FC236}">
                <a16:creationId xmlns:a16="http://schemas.microsoft.com/office/drawing/2014/main" id="{339D0758-EB1A-F5B1-997C-8199704B3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501" y="262885"/>
            <a:ext cx="9202998" cy="633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6956828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Lidská tvář, oblečení, snímek obrazovky&#10;&#10;Popis byl vytvořen automaticky">
            <a:extLst>
              <a:ext uri="{FF2B5EF4-FFF2-40B4-BE49-F238E27FC236}">
                <a16:creationId xmlns:a16="http://schemas.microsoft.com/office/drawing/2014/main" id="{0AB8DEE4-185E-67D8-354B-0A43D6E26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130" y="160317"/>
            <a:ext cx="9589739" cy="6537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984151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počítač, text, snímek obrazovky&#10;&#10;Popis byl vytvořen automaticky">
            <a:extLst>
              <a:ext uri="{FF2B5EF4-FFF2-40B4-BE49-F238E27FC236}">
                <a16:creationId xmlns:a16="http://schemas.microsoft.com/office/drawing/2014/main" id="{48170742-B8C8-12A6-47BE-1CDC47CBE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914" y="181098"/>
            <a:ext cx="9594171" cy="6495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3542189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14AA32A-DA22-9FE2-C708-72E5AE4A3A80}"/>
              </a:ext>
            </a:extLst>
          </p:cNvPr>
          <p:cNvSpPr/>
          <p:nvPr/>
        </p:nvSpPr>
        <p:spPr>
          <a:xfrm>
            <a:off x="-107576" y="-94129"/>
            <a:ext cx="12299576" cy="6952129"/>
          </a:xfrm>
          <a:prstGeom prst="rect">
            <a:avLst/>
          </a:prstGeom>
          <a:solidFill>
            <a:srgbClr val="2E5737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5000" dirty="0"/>
              <a:t>JDE TO!</a:t>
            </a:r>
          </a:p>
        </p:txBody>
      </p:sp>
    </p:spTree>
    <p:extLst>
      <p:ext uri="{BB962C8B-B14F-4D97-AF65-F5344CB8AC3E}">
        <p14:creationId xmlns:p14="http://schemas.microsoft.com/office/powerpoint/2010/main" val="173216112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39A1CBF-7329-F040-A006-38D6453245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5" r="8145"/>
          <a:stretch/>
        </p:blipFill>
        <p:spPr bwMode="auto">
          <a:xfrm>
            <a:off x="4023800" y="982800"/>
            <a:ext cx="4144399" cy="489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Nadpis 3">
            <a:extLst>
              <a:ext uri="{FF2B5EF4-FFF2-40B4-BE49-F238E27FC236}">
                <a16:creationId xmlns:a16="http://schemas.microsoft.com/office/drawing/2014/main" id="{B2567B54-CE8B-39AC-5815-F6D58D326795}"/>
              </a:ext>
            </a:extLst>
          </p:cNvPr>
          <p:cNvSpPr txBox="1">
            <a:spLocks/>
          </p:cNvSpPr>
          <p:nvPr/>
        </p:nvSpPr>
        <p:spPr>
          <a:xfrm>
            <a:off x="288959" y="6671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4929531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2C3A5A7-FA77-491F-BD48-9F73FC97879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9" r="32722" b="1"/>
          <a:stretch/>
        </p:blipFill>
        <p:spPr bwMode="auto">
          <a:xfrm>
            <a:off x="196731" y="166533"/>
            <a:ext cx="3809612" cy="6524936"/>
          </a:xfrm>
          <a:prstGeom prst="rect">
            <a:avLst/>
          </a:prstGeom>
          <a:noFill/>
        </p:spPr>
      </p:pic>
      <p:pic>
        <p:nvPicPr>
          <p:cNvPr id="12" name="Obrázok 14">
            <a:extLst>
              <a:ext uri="{FF2B5EF4-FFF2-40B4-BE49-F238E27FC236}">
                <a16:creationId xmlns:a16="http://schemas.microsoft.com/office/drawing/2014/main" id="{4BD428F6-018D-44E8-B884-040190F57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3351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11" name="Obrázok 13">
            <a:extLst>
              <a:ext uri="{FF2B5EF4-FFF2-40B4-BE49-F238E27FC236}">
                <a16:creationId xmlns:a16="http://schemas.microsoft.com/office/drawing/2014/main" id="{EEB60D32-C54A-41EA-B097-18798DF1F5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34" r="18230" b="-2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EBDFF0F-FB6C-401E-9230-4C6F121CE2C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8" r="8090" b="3"/>
          <a:stretch/>
        </p:blipFill>
        <p:spPr bwMode="auto">
          <a:xfrm>
            <a:off x="8183346" y="3506741"/>
            <a:ext cx="3822808" cy="31847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8828002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>
            <a:extLst>
              <a:ext uri="{FF2B5EF4-FFF2-40B4-BE49-F238E27FC236}">
                <a16:creationId xmlns:a16="http://schemas.microsoft.com/office/drawing/2014/main" id="{C39A15B6-EC7E-C24A-B606-F694769EB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1" r="31004" b="-1"/>
          <a:stretch/>
        </p:blipFill>
        <p:spPr>
          <a:xfrm>
            <a:off x="321731" y="557189"/>
            <a:ext cx="7086768" cy="5743618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49213639-D44A-3944-A69E-A16C709D9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6" r="30805" b="-1"/>
          <a:stretch/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85057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FB815CD-4D25-4B7C-BDE8-DDAD2DFC83A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4430" y="-406158"/>
            <a:ext cx="4238291" cy="56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AD951DA-F7C1-4091-9200-C1442B07E86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9639" y="1459629"/>
            <a:ext cx="4625055" cy="5481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51563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7DB584CD-04DB-3173-063A-F2E8C32EA12D}"/>
              </a:ext>
            </a:extLst>
          </p:cNvPr>
          <p:cNvGrpSpPr/>
          <p:nvPr/>
        </p:nvGrpSpPr>
        <p:grpSpPr>
          <a:xfrm>
            <a:off x="-1" y="1394684"/>
            <a:ext cx="12192002" cy="4068632"/>
            <a:chOff x="-1" y="1194733"/>
            <a:chExt cx="12192002" cy="4068632"/>
          </a:xfrm>
        </p:grpSpPr>
        <p:pic>
          <p:nvPicPr>
            <p:cNvPr id="8" name="Obrázek 7" descr="Obsah obrázku text, vizitka, Tisk, Zboží&#10;&#10;Popis byl vytvořen automaticky">
              <a:extLst>
                <a:ext uri="{FF2B5EF4-FFF2-40B4-BE49-F238E27FC236}">
                  <a16:creationId xmlns:a16="http://schemas.microsoft.com/office/drawing/2014/main" id="{FAD4D33C-6642-2A2A-9E81-3636E46CF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3046" r="5915" b="19578"/>
            <a:stretch/>
          </p:blipFill>
          <p:spPr>
            <a:xfrm>
              <a:off x="3296357" y="1194733"/>
              <a:ext cx="8895644" cy="4068631"/>
            </a:xfrm>
            <a:prstGeom prst="rect">
              <a:avLst/>
            </a:prstGeom>
          </p:spPr>
        </p:pic>
        <p:pic>
          <p:nvPicPr>
            <p:cNvPr id="6" name="Obrázek 5" descr="Obsah obrázku text, kniha, Papírový výrobek, papírnictví / kancelářské potřeby&#10;&#10;Popis byl vytvořen automaticky">
              <a:extLst>
                <a:ext uri="{FF2B5EF4-FFF2-40B4-BE49-F238E27FC236}">
                  <a16:creationId xmlns:a16="http://schemas.microsoft.com/office/drawing/2014/main" id="{F35A0B86-6FAA-AFDF-5B98-E3160D273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116" t="9085" r="11840" b="9197"/>
            <a:stretch/>
          </p:blipFill>
          <p:spPr>
            <a:xfrm>
              <a:off x="-1" y="1194735"/>
              <a:ext cx="4985219" cy="4068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9943099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14AA32A-DA22-9FE2-C708-72E5AE4A3A80}"/>
              </a:ext>
            </a:extLst>
          </p:cNvPr>
          <p:cNvSpPr/>
          <p:nvPr/>
        </p:nvSpPr>
        <p:spPr>
          <a:xfrm>
            <a:off x="-107576" y="-94129"/>
            <a:ext cx="12299576" cy="6952129"/>
          </a:xfrm>
          <a:prstGeom prst="rect">
            <a:avLst/>
          </a:prstGeom>
          <a:solidFill>
            <a:srgbClr val="2E5737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5000" dirty="0"/>
              <a:t>KDE SE PROŠKOLÍM?</a:t>
            </a:r>
          </a:p>
        </p:txBody>
      </p:sp>
    </p:spTree>
    <p:extLst>
      <p:ext uri="{BB962C8B-B14F-4D97-AF65-F5344CB8AC3E}">
        <p14:creationId xmlns:p14="http://schemas.microsoft.com/office/powerpoint/2010/main" val="733490751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229" y="6194797"/>
            <a:ext cx="602577" cy="621641"/>
          </a:xfrm>
          <a:prstGeom prst="rect">
            <a:avLst/>
          </a:prstGeom>
        </p:spPr>
      </p:pic>
      <p:sp>
        <p:nvSpPr>
          <p:cNvPr id="7" name="Nadpis 3">
            <a:extLst>
              <a:ext uri="{FF2B5EF4-FFF2-40B4-BE49-F238E27FC236}">
                <a16:creationId xmlns:a16="http://schemas.microsoft.com/office/drawing/2014/main" id="{E51CC021-A106-2B44-77D7-92F7B21A4110}"/>
              </a:ext>
            </a:extLst>
          </p:cNvPr>
          <p:cNvSpPr txBox="1">
            <a:spLocks/>
          </p:cNvSpPr>
          <p:nvPr/>
        </p:nvSpPr>
        <p:spPr>
          <a:xfrm>
            <a:off x="271207" y="-254587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8000" dirty="0" err="1"/>
              <a:t>www.a</a:t>
            </a:r>
            <a:r>
              <a:rPr lang="cs-CZ" sz="8000" dirty="0"/>
              <a:t>-t-</a:t>
            </a:r>
            <a:r>
              <a:rPr lang="cs-CZ" sz="8000" dirty="0" err="1"/>
              <a:t>c.cz</a:t>
            </a:r>
            <a:endParaRPr lang="cs-CZ" sz="8000" b="1" dirty="0"/>
          </a:p>
        </p:txBody>
      </p:sp>
      <p:pic>
        <p:nvPicPr>
          <p:cNvPr id="9" name="Obrázek 8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8269B4FB-EAF5-7FB5-6389-9DCA66E0B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78" y="871772"/>
            <a:ext cx="11367464" cy="598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80360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342461" y="-2571750"/>
            <a:ext cx="7709347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cs-CZ" sz="8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3723" y="4069216"/>
            <a:ext cx="270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Akreditované ochutnávky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73723" y="3710704"/>
            <a:ext cx="1602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Ukázkové lekce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73723" y="3352192"/>
            <a:ext cx="219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latin typeface="Calibri" charset="0"/>
                <a:ea typeface="Calibri" charset="0"/>
                <a:cs typeface="Calibri" charset="0"/>
              </a:rPr>
              <a:t>Soukromé konzultace</a:t>
            </a:r>
            <a:endParaRPr lang="cs-CZ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8242" y="3352192"/>
            <a:ext cx="2904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Kurz MIU Standard I.</a:t>
            </a:r>
          </a:p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Kurz MIU Basic Kombinovaný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05699" y="3319386"/>
            <a:ext cx="270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Akreditované inspirační semináře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18761" y="5459321"/>
            <a:ext cx="320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Supervize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18761" y="4801723"/>
            <a:ext cx="320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Návštěva MIU škol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18761" y="5130523"/>
            <a:ext cx="320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Zahraniční návštěvy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18762" y="4465854"/>
            <a:ext cx="320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Videa a jejich rozbory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05699" y="3925185"/>
            <a:ext cx="272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Tvorba metodologického materiálu</a:t>
            </a:r>
          </a:p>
        </p:txBody>
      </p:sp>
      <p:sp>
        <p:nvSpPr>
          <p:cNvPr id="2" name="Pentagon 1"/>
          <p:cNvSpPr/>
          <p:nvPr/>
        </p:nvSpPr>
        <p:spPr>
          <a:xfrm>
            <a:off x="773723" y="2050027"/>
            <a:ext cx="2700000" cy="1166286"/>
          </a:xfrm>
          <a:prstGeom prst="homePlate">
            <a:avLst/>
          </a:prstGeom>
          <a:solidFill>
            <a:srgbClr val="2F58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Poskytnutí informací, co ho čeká</a:t>
            </a:r>
          </a:p>
        </p:txBody>
      </p:sp>
      <p:sp>
        <p:nvSpPr>
          <p:cNvPr id="5" name="Chevron 4"/>
          <p:cNvSpPr/>
          <p:nvPr/>
        </p:nvSpPr>
        <p:spPr>
          <a:xfrm>
            <a:off x="3541935" y="2050027"/>
            <a:ext cx="2700000" cy="1166286"/>
          </a:xfrm>
          <a:prstGeom prst="chevron">
            <a:avLst/>
          </a:prstGeom>
          <a:solidFill>
            <a:srgbClr val="2F58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Odborné poskytnutí základního kurzu</a:t>
            </a:r>
          </a:p>
        </p:txBody>
      </p:sp>
      <p:sp>
        <p:nvSpPr>
          <p:cNvPr id="24" name="Chevron 23"/>
          <p:cNvSpPr/>
          <p:nvPr/>
        </p:nvSpPr>
        <p:spPr>
          <a:xfrm>
            <a:off x="6353447" y="2036448"/>
            <a:ext cx="2700000" cy="1166286"/>
          </a:xfrm>
          <a:prstGeom prst="chevron">
            <a:avLst/>
          </a:prstGeom>
          <a:solidFill>
            <a:srgbClr val="2F58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Podpora v průběhu praxe</a:t>
            </a:r>
          </a:p>
        </p:txBody>
      </p:sp>
      <p:sp>
        <p:nvSpPr>
          <p:cNvPr id="26" name="Chevron 25"/>
          <p:cNvSpPr/>
          <p:nvPr/>
        </p:nvSpPr>
        <p:spPr>
          <a:xfrm>
            <a:off x="9074658" y="2036448"/>
            <a:ext cx="2700000" cy="1166286"/>
          </a:xfrm>
          <a:prstGeom prst="chevron">
            <a:avLst/>
          </a:prstGeom>
          <a:solidFill>
            <a:srgbClr val="2F58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Další vzdělávání</a:t>
            </a:r>
          </a:p>
        </p:txBody>
      </p:sp>
      <p:sp>
        <p:nvSpPr>
          <p:cNvPr id="6" name="Rectangle 5"/>
          <p:cNvSpPr/>
          <p:nvPr/>
        </p:nvSpPr>
        <p:spPr>
          <a:xfrm>
            <a:off x="9195501" y="3292264"/>
            <a:ext cx="17672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MIU Standard II.</a:t>
            </a:r>
          </a:p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MIU Standard III.</a:t>
            </a:r>
          </a:p>
          <a:p>
            <a:r>
              <a:rPr lang="cs-CZ" dirty="0">
                <a:latin typeface="Calibri" charset="0"/>
                <a:ea typeface="Calibri" charset="0"/>
                <a:cs typeface="Calibri" charset="0"/>
              </a:rPr>
              <a:t>MIU Basic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229" y="6194797"/>
            <a:ext cx="602577" cy="621641"/>
          </a:xfrm>
          <a:prstGeom prst="rect">
            <a:avLst/>
          </a:prstGeom>
        </p:spPr>
      </p:pic>
      <p:sp>
        <p:nvSpPr>
          <p:cNvPr id="10" name="Nadpis 3">
            <a:extLst>
              <a:ext uri="{FF2B5EF4-FFF2-40B4-BE49-F238E27FC236}">
                <a16:creationId xmlns:a16="http://schemas.microsoft.com/office/drawing/2014/main" id="{BD162993-8DDB-9C40-BB01-1B5C8137E1D0}"/>
              </a:ext>
            </a:extLst>
          </p:cNvPr>
          <p:cNvSpPr txBox="1">
            <a:spLocks/>
          </p:cNvSpPr>
          <p:nvPr/>
        </p:nvSpPr>
        <p:spPr>
          <a:xfrm>
            <a:off x="288959" y="6671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STARÁME SE O LEKTORA PO CELOU DOBU JEHO CESTY</a:t>
            </a:r>
          </a:p>
        </p:txBody>
      </p:sp>
      <p:pic>
        <p:nvPicPr>
          <p:cNvPr id="11" name="Obrázek 10" descr="Obsah obrázku text, Písmo, logo, Grafika&#10;&#10;Popis byl vytvořen automaticky">
            <a:extLst>
              <a:ext uri="{FF2B5EF4-FFF2-40B4-BE49-F238E27FC236}">
                <a16:creationId xmlns:a16="http://schemas.microsoft.com/office/drawing/2014/main" id="{3AEEC700-B7D4-BD22-B06C-F6A2D8D97A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0" t="20131" r="10327" b="21225"/>
          <a:stretch/>
        </p:blipFill>
        <p:spPr>
          <a:xfrm>
            <a:off x="8632377" y="5535060"/>
            <a:ext cx="3559623" cy="131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87807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69848" y="0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cs-CZ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2533" y="1494959"/>
            <a:ext cx="11627418" cy="447459"/>
          </a:xfrm>
          <a:prstGeom prst="rect">
            <a:avLst/>
          </a:prstGeom>
          <a:solidFill>
            <a:schemeClr val="bg1"/>
          </a:solidFill>
          <a:ln>
            <a:solidFill>
              <a:srgbClr val="2F5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cs-CZ" sz="2000" b="1" dirty="0">
                <a:solidFill>
                  <a:srgbClr val="2F5839"/>
                </a:solidFill>
                <a:latin typeface="Calibri" charset="0"/>
                <a:ea typeface="Calibri" charset="0"/>
                <a:cs typeface="Calibri" charset="0"/>
              </a:rPr>
              <a:t>Školy se sociálně ekonomicky znevýhodněnými studenty v ČR (Brno, Ostrava, Most…)a SR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2533" y="2057915"/>
            <a:ext cx="11627418" cy="447459"/>
          </a:xfrm>
          <a:prstGeom prst="rect">
            <a:avLst/>
          </a:prstGeom>
          <a:solidFill>
            <a:schemeClr val="bg1"/>
          </a:solidFill>
          <a:ln>
            <a:solidFill>
              <a:srgbClr val="2F5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cs-CZ" sz="2000" b="1" dirty="0">
                <a:solidFill>
                  <a:srgbClr val="2F5839"/>
                </a:solidFill>
                <a:latin typeface="Calibri" charset="0"/>
                <a:ea typeface="Calibri" charset="0"/>
                <a:cs typeface="Calibri" charset="0"/>
              </a:rPr>
              <a:t>Spolupráce s Jedličkovým ústavem, školy pro sluchově postižené…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2533" y="2660568"/>
            <a:ext cx="11627418" cy="447459"/>
          </a:xfrm>
          <a:prstGeom prst="rect">
            <a:avLst/>
          </a:prstGeom>
          <a:solidFill>
            <a:schemeClr val="bg1"/>
          </a:solidFill>
          <a:ln>
            <a:solidFill>
              <a:srgbClr val="2F5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cs-CZ" sz="2000" b="1" dirty="0">
                <a:solidFill>
                  <a:srgbClr val="2F5839"/>
                </a:solidFill>
                <a:latin typeface="Calibri" charset="0"/>
                <a:ea typeface="Calibri" charset="0"/>
                <a:cs typeface="Calibri" charset="0"/>
              </a:rPr>
              <a:t>Vytvoření sítě center kolegiální podpory po celé ČR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2533" y="3263221"/>
            <a:ext cx="11627418" cy="447459"/>
          </a:xfrm>
          <a:prstGeom prst="rect">
            <a:avLst/>
          </a:prstGeom>
          <a:solidFill>
            <a:schemeClr val="bg1"/>
          </a:solidFill>
          <a:ln>
            <a:solidFill>
              <a:srgbClr val="2F5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cs-CZ" sz="2000" b="1" dirty="0">
                <a:solidFill>
                  <a:srgbClr val="2F5839"/>
                </a:solidFill>
                <a:latin typeface="Calibri" charset="0"/>
                <a:ea typeface="Calibri" charset="0"/>
                <a:cs typeface="Calibri" charset="0"/>
              </a:rPr>
              <a:t>Spolupráce s VS ČR a SR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5233" y="4424674"/>
            <a:ext cx="11627418" cy="447459"/>
          </a:xfrm>
          <a:prstGeom prst="rect">
            <a:avLst/>
          </a:prstGeom>
          <a:solidFill>
            <a:schemeClr val="bg1"/>
          </a:solidFill>
          <a:ln>
            <a:solidFill>
              <a:srgbClr val="2F5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cs-CZ" sz="2000" b="1" dirty="0">
                <a:solidFill>
                  <a:srgbClr val="2F5839"/>
                </a:solidFill>
                <a:latin typeface="Calibri" charset="0"/>
                <a:ea typeface="Calibri" charset="0"/>
                <a:cs typeface="Calibri" charset="0"/>
              </a:rPr>
              <a:t>Šíření metody v oblastech východního Slovenska, Bratislavy, Ostravy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5233" y="3824815"/>
            <a:ext cx="11627418" cy="447459"/>
          </a:xfrm>
          <a:prstGeom prst="rect">
            <a:avLst/>
          </a:prstGeom>
          <a:solidFill>
            <a:schemeClr val="bg1"/>
          </a:solidFill>
          <a:ln>
            <a:solidFill>
              <a:srgbClr val="2F5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cs-CZ" sz="2000" b="1" dirty="0">
                <a:solidFill>
                  <a:srgbClr val="2F5839"/>
                </a:solidFill>
                <a:latin typeface="Calibri" charset="0"/>
                <a:ea typeface="Calibri" charset="0"/>
                <a:cs typeface="Calibri" charset="0"/>
              </a:rPr>
              <a:t>Mezinárodní spolupráce (Nizozemsko, Slovensko)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85233" y="6121975"/>
            <a:ext cx="11627418" cy="447459"/>
          </a:xfrm>
          <a:prstGeom prst="rect">
            <a:avLst/>
          </a:prstGeom>
          <a:solidFill>
            <a:schemeClr val="bg1"/>
          </a:solidFill>
          <a:ln>
            <a:solidFill>
              <a:srgbClr val="2F5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cs-CZ" sz="2000" b="1" dirty="0">
                <a:solidFill>
                  <a:srgbClr val="2F5839"/>
                </a:solidFill>
                <a:latin typeface="Calibri" charset="0"/>
                <a:ea typeface="Calibri" charset="0"/>
                <a:cs typeface="Calibri" charset="0"/>
              </a:rPr>
              <a:t>MIU v dětských domovech</a:t>
            </a:r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8EBB55A7-B117-7846-914E-9AE7B1CEFC5B}"/>
              </a:ext>
            </a:extLst>
          </p:cNvPr>
          <p:cNvSpPr/>
          <p:nvPr/>
        </p:nvSpPr>
        <p:spPr>
          <a:xfrm>
            <a:off x="372533" y="5043055"/>
            <a:ext cx="11627418" cy="447459"/>
          </a:xfrm>
          <a:prstGeom prst="rect">
            <a:avLst/>
          </a:prstGeom>
          <a:solidFill>
            <a:schemeClr val="bg1"/>
          </a:solidFill>
          <a:ln>
            <a:solidFill>
              <a:srgbClr val="2F5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cs-CZ" sz="2000" b="1" dirty="0">
                <a:solidFill>
                  <a:srgbClr val="2F5839"/>
                </a:solidFill>
                <a:latin typeface="Calibri" charset="0"/>
                <a:ea typeface="Calibri" charset="0"/>
                <a:cs typeface="Calibri" charset="0"/>
              </a:rPr>
              <a:t>MIU v psychoterapeutické praxi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C0460FB-14EA-8743-9105-0223E526B825}"/>
              </a:ext>
            </a:extLst>
          </p:cNvPr>
          <p:cNvSpPr/>
          <p:nvPr/>
        </p:nvSpPr>
        <p:spPr>
          <a:xfrm>
            <a:off x="372533" y="5554371"/>
            <a:ext cx="11627418" cy="447459"/>
          </a:xfrm>
          <a:prstGeom prst="rect">
            <a:avLst/>
          </a:prstGeom>
          <a:solidFill>
            <a:schemeClr val="bg1"/>
          </a:solidFill>
          <a:ln>
            <a:solidFill>
              <a:srgbClr val="2F58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accent1"/>
              </a:buClr>
            </a:pPr>
            <a:r>
              <a:rPr lang="cs-CZ" sz="2000" b="1" dirty="0">
                <a:solidFill>
                  <a:srgbClr val="2F5839"/>
                </a:solidFill>
                <a:latin typeface="Calibri" charset="0"/>
                <a:ea typeface="Calibri" charset="0"/>
                <a:cs typeface="Calibri" charset="0"/>
              </a:rPr>
              <a:t>Spolupráce s pracovníky se seniory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127D79B-583C-9F49-D06B-2F5B2A4D2081}"/>
              </a:ext>
            </a:extLst>
          </p:cNvPr>
          <p:cNvSpPr txBox="1">
            <a:spLocks/>
          </p:cNvSpPr>
          <p:nvPr/>
        </p:nvSpPr>
        <p:spPr>
          <a:xfrm>
            <a:off x="288959" y="6671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/>
              <a:t>METODU POMÁHÁME ŠÍŘIT A IMPLEMENTOVAT DO RŮZNÝCH PROSTŘEDÍ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40002295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E8757-676B-994C-8131-84188297B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132"/>
            <a:ext cx="10515600" cy="5364529"/>
          </a:xfrm>
        </p:spPr>
        <p:txBody>
          <a:bodyPr>
            <a:normAutofit lnSpcReduction="10000"/>
          </a:bodyPr>
          <a:lstStyle/>
          <a:p>
            <a:r>
              <a:rPr lang="cs-CZ" sz="1600" b="1" i="1" dirty="0"/>
              <a:t>Jednotlivé listy jsou pro mě projekčním plátnem, kam člověk vkládá své rozpoložení, emoce.</a:t>
            </a:r>
          </a:p>
          <a:p>
            <a:r>
              <a:rPr lang="cs-CZ" sz="1600" i="1" dirty="0"/>
              <a:t>Je </a:t>
            </a:r>
            <a:r>
              <a:rPr lang="cs-CZ" sz="1600" b="1" i="1" dirty="0"/>
              <a:t>to o hledání potenciálu. Neodsoudím člověka</a:t>
            </a:r>
            <a:r>
              <a:rPr lang="cs-CZ" sz="1600" i="1" dirty="0"/>
              <a:t>, nenechám ho s tím, že „to necháme, to ti nejde, přejdeme na něco jiného“, </a:t>
            </a:r>
            <a:r>
              <a:rPr lang="cs-CZ" sz="1600" b="1" i="1" dirty="0"/>
              <a:t>ale hledám způsoby, jak může k cíli dojít právě on.</a:t>
            </a:r>
          </a:p>
          <a:p>
            <a:r>
              <a:rPr lang="cs-CZ" sz="1600" i="1" dirty="0"/>
              <a:t>Myslím si, že mě </a:t>
            </a:r>
            <a:r>
              <a:rPr lang="cs-CZ" sz="1600" b="1" i="1" dirty="0"/>
              <a:t>to celkově zklidnilo, našla jsem vnitřní klid sama v sobě. </a:t>
            </a:r>
            <a:r>
              <a:rPr lang="cs-CZ" sz="1600" i="1" dirty="0"/>
              <a:t>Pochopila jsem, </a:t>
            </a:r>
            <a:r>
              <a:rPr lang="cs-CZ" sz="1600" b="1" i="1" dirty="0"/>
              <a:t>že každá situace má více řešení</a:t>
            </a:r>
            <a:r>
              <a:rPr lang="cs-CZ" sz="1600" i="1" dirty="0"/>
              <a:t>, a učím se s touto myšlenkou pracovat. Co pro mě bylo velice složité přijmout, je, že můžu chybovat a nejsem o nic horší než ostatní – </a:t>
            </a:r>
            <a:r>
              <a:rPr lang="cs-CZ" sz="1600" b="1" i="1" dirty="0"/>
              <a:t>jsem člověkem.</a:t>
            </a:r>
          </a:p>
          <a:p>
            <a:r>
              <a:rPr lang="cs-CZ" sz="1600" b="1" i="1" dirty="0"/>
              <a:t>Metoda zviditelňuje nadhled – přemýšlení o přemýšlení (</a:t>
            </a:r>
            <a:r>
              <a:rPr lang="cs-CZ" sz="1600" i="1" dirty="0"/>
              <a:t>velký zlom, který může metoda přinést).</a:t>
            </a:r>
          </a:p>
          <a:p>
            <a:r>
              <a:rPr lang="cs-CZ" sz="1600" i="1" dirty="0"/>
              <a:t>Hodně osobní byl střet sama se sebou, </a:t>
            </a:r>
            <a:r>
              <a:rPr lang="cs-CZ" sz="1600" b="1" i="1" dirty="0"/>
              <a:t>na vlastní kůži jsem poznala, jak zbytečně dělám unáhlené závěry.</a:t>
            </a:r>
            <a:r>
              <a:rPr lang="cs-CZ" sz="1600" i="1" dirty="0"/>
              <a:t> Díky několika stránkám je to lepší. :-) Skvělý byl postup od nejjednoduššího zároveň se zamyšlením se nad jednotlivými postupy, cestami. Asi na str. 2 jsem se pěkně nudila, ale pak mě to doběhlo a moje pýcha si nabila nos. Nejtěžší bylo překonat vlastní vztek z nezvládnutého políčka na str. 12.</a:t>
            </a:r>
          </a:p>
          <a:p>
            <a:r>
              <a:rPr lang="cs-CZ" sz="1600" b="1" i="1" dirty="0"/>
              <a:t>Za pět dní jsem poznal něco, co jsem za celý dosavadní život nezažil</a:t>
            </a:r>
            <a:r>
              <a:rPr lang="cs-CZ" sz="1600" i="1" dirty="0"/>
              <a:t> (při průchodu různými školami s frontální výukou a časovými omezeními). Za necelý týden cítím, že potřebuji víc času. Kvůli setrvačnosti jsem ale dál uplatňoval i metody, o kterých jsem věděl, že jsou špatné. A teď jsem zjistil, že čas vůbec není podstatný.</a:t>
            </a:r>
          </a:p>
          <a:p>
            <a:r>
              <a:rPr lang="cs-CZ" sz="1600" i="1" dirty="0"/>
              <a:t>Na kurzu jsem si </a:t>
            </a:r>
            <a:r>
              <a:rPr lang="cs-CZ" sz="1600" b="1" i="1" dirty="0"/>
              <a:t>uvědomila své fungování, jak přemýšlím, pochopení sama sebe</a:t>
            </a:r>
            <a:r>
              <a:rPr lang="cs-CZ" sz="1600" i="1" dirty="0"/>
              <a:t>, nejen klienta. </a:t>
            </a:r>
          </a:p>
          <a:p>
            <a:r>
              <a:rPr lang="cs-CZ" sz="1600" b="1" i="1" dirty="0"/>
              <a:t>Úcta k člověku </a:t>
            </a:r>
            <a:r>
              <a:rPr lang="cs-CZ" sz="1600" i="1" dirty="0"/>
              <a:t>– každý člověk má v sobě drahokamy, každý člověk se k těm svým drahokamům může dostat, zprostředkovatel mu v tom pomáhá. </a:t>
            </a:r>
          </a:p>
          <a:p>
            <a:r>
              <a:rPr lang="cs-CZ" sz="1600" i="1" dirty="0"/>
              <a:t>Pracuji s tím, že jsem nesoustředěná, roztěkaná, dělám deset věcí najednou</a:t>
            </a:r>
            <a:r>
              <a:rPr lang="cs-CZ" sz="1600" b="1" i="1" dirty="0"/>
              <a:t>. Povedlo se mi soustředěně vyplnit stránku – naděje, že je to možné u mě i u druhých (klientů).</a:t>
            </a:r>
          </a:p>
          <a:p>
            <a:r>
              <a:rPr lang="cs-CZ" sz="1600" b="1" i="1" dirty="0"/>
              <a:t>Narostla mi křídla.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0D9162-E7DC-6948-A461-813F2E012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50" y="3339"/>
            <a:ext cx="11260267" cy="1325563"/>
          </a:xfr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ln cap="flat" cmpd="sng">
            <a:noFill/>
            <a:bevel/>
          </a:ln>
        </p:spPr>
        <p:txBody>
          <a:bodyPr>
            <a:normAutofit/>
          </a:bodyPr>
          <a:lstStyle/>
          <a:p>
            <a:r>
              <a:rPr lang="cs-CZ" sz="6600" dirty="0">
                <a:latin typeface="Calibri" charset="0"/>
                <a:ea typeface="Calibri" charset="0"/>
                <a:cs typeface="Calibri" charset="0"/>
              </a:rPr>
              <a:t>Pár reflexí z našich kurzů</a:t>
            </a:r>
          </a:p>
        </p:txBody>
      </p:sp>
    </p:spTree>
    <p:extLst>
      <p:ext uri="{BB962C8B-B14F-4D97-AF65-F5344CB8AC3E}">
        <p14:creationId xmlns:p14="http://schemas.microsoft.com/office/powerpoint/2010/main" val="131336772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14AA32A-DA22-9FE2-C708-72E5AE4A3A80}"/>
              </a:ext>
            </a:extLst>
          </p:cNvPr>
          <p:cNvSpPr/>
          <p:nvPr/>
        </p:nvSpPr>
        <p:spPr>
          <a:xfrm>
            <a:off x="-107576" y="-94129"/>
            <a:ext cx="12299576" cy="6952129"/>
          </a:xfrm>
          <a:prstGeom prst="rect">
            <a:avLst/>
          </a:prstGeom>
          <a:solidFill>
            <a:srgbClr val="2E5737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dirty="0"/>
              <a:t>DĚKUJI ZA POZORNOST</a:t>
            </a:r>
          </a:p>
          <a:p>
            <a:pPr algn="ctr"/>
            <a:endParaRPr lang="cs-CZ" sz="6600" dirty="0"/>
          </a:p>
          <a:p>
            <a:pPr algn="ctr"/>
            <a:r>
              <a:rPr lang="cs-CZ" sz="3600" dirty="0"/>
              <a:t>ondrej.vysopal@a-t-c.cz</a:t>
            </a:r>
          </a:p>
          <a:p>
            <a:pPr algn="ctr"/>
            <a:r>
              <a:rPr lang="cs-CZ" sz="3600" dirty="0"/>
              <a:t>www.a-t-c.cz</a:t>
            </a:r>
          </a:p>
          <a:p>
            <a:pPr algn="ctr"/>
            <a:endParaRPr lang="cs-CZ" sz="3600" dirty="0"/>
          </a:p>
          <a:p>
            <a:pPr algn="ctr"/>
            <a:endParaRPr lang="cs-CZ" sz="3600" dirty="0"/>
          </a:p>
          <a:p>
            <a:pPr algn="ctr"/>
            <a:endParaRPr lang="cs-CZ" sz="3600" dirty="0"/>
          </a:p>
          <a:p>
            <a:pPr algn="ctr"/>
            <a:endParaRPr lang="cs-CZ" sz="3600" dirty="0"/>
          </a:p>
          <a:p>
            <a:pPr algn="ctr"/>
            <a:endParaRPr lang="cs-CZ" sz="3600" dirty="0"/>
          </a:p>
        </p:txBody>
      </p:sp>
      <p:pic>
        <p:nvPicPr>
          <p:cNvPr id="4" name="Obrázek 3" descr="Obsah obrázku kruh, kreativita, umění&#10;&#10;Popis byl vytvořen automaticky">
            <a:extLst>
              <a:ext uri="{FF2B5EF4-FFF2-40B4-BE49-F238E27FC236}">
                <a16:creationId xmlns:a16="http://schemas.microsoft.com/office/drawing/2014/main" id="{3A4E0B47-4C83-CF00-9873-6B566550B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593" y="3980361"/>
            <a:ext cx="2076813" cy="270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2932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BFC8542-D1C7-AF4F-A7C8-EEFBE1980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923" y="1590304"/>
            <a:ext cx="6435194" cy="4898236"/>
          </a:xfrm>
          <a:solidFill>
            <a:srgbClr val="2E5737"/>
          </a:solidFill>
        </p:spPr>
        <p:txBody>
          <a:bodyPr>
            <a:normAutofit fontScale="92500" lnSpcReduction="10000"/>
          </a:bodyPr>
          <a:lstStyle/>
          <a:p>
            <a:r>
              <a:rPr lang="cs-CZ" sz="2400" dirty="0">
                <a:solidFill>
                  <a:schemeClr val="bg1"/>
                </a:solidFill>
                <a:ea typeface="Arial" charset="0"/>
                <a:cs typeface="Arial" charset="0"/>
              </a:rPr>
              <a:t>Více než 500 stránek cvičení tužka a papír</a:t>
            </a:r>
          </a:p>
          <a:p>
            <a:r>
              <a:rPr lang="cs-CZ" sz="2400" dirty="0">
                <a:solidFill>
                  <a:schemeClr val="bg1"/>
                </a:solidFill>
                <a:ea typeface="Arial" charset="0"/>
                <a:cs typeface="Arial" charset="0"/>
              </a:rPr>
              <a:t>20 instrumentů (každý na jiné deficity kognitivních funkcí) rozdělených do 2 řad</a:t>
            </a:r>
          </a:p>
          <a:p>
            <a:pPr lvl="1"/>
            <a:r>
              <a:rPr lang="cs-CZ" sz="2000" dirty="0">
                <a:solidFill>
                  <a:schemeClr val="bg1"/>
                </a:solidFill>
                <a:ea typeface="Arial" charset="0"/>
                <a:cs typeface="Arial" charset="0"/>
              </a:rPr>
              <a:t>1) Sada Standard pro populaci 8+ </a:t>
            </a:r>
          </a:p>
          <a:p>
            <a:pPr lvl="1"/>
            <a:r>
              <a:rPr lang="cs-CZ" sz="2000" dirty="0">
                <a:solidFill>
                  <a:schemeClr val="bg1"/>
                </a:solidFill>
                <a:ea typeface="Arial" charset="0"/>
                <a:cs typeface="Arial" charset="0"/>
              </a:rPr>
              <a:t>2) Sada Basic i pro populaci 3+</a:t>
            </a:r>
          </a:p>
          <a:p>
            <a:r>
              <a:rPr lang="cs-CZ" sz="2400" dirty="0">
                <a:solidFill>
                  <a:schemeClr val="bg1"/>
                </a:solidFill>
                <a:ea typeface="Arial" charset="0"/>
                <a:cs typeface="Arial" charset="0"/>
              </a:rPr>
              <a:t>Individuální i skupinové hodiny</a:t>
            </a:r>
          </a:p>
          <a:p>
            <a:r>
              <a:rPr lang="cs-CZ" sz="2400" dirty="0">
                <a:solidFill>
                  <a:schemeClr val="bg1"/>
                </a:solidFill>
                <a:ea typeface="Arial" charset="0"/>
                <a:cs typeface="Arial" charset="0"/>
              </a:rPr>
              <a:t>V ČR 1h za týden</a:t>
            </a:r>
          </a:p>
          <a:p>
            <a:r>
              <a:rPr lang="cs-CZ" sz="2400" dirty="0">
                <a:solidFill>
                  <a:schemeClr val="bg1"/>
                </a:solidFill>
                <a:ea typeface="Arial" charset="0"/>
                <a:cs typeface="Arial" charset="0"/>
              </a:rPr>
              <a:t>Obsah instrumentů se nevztahuje k žádnému školnímu předmětu</a:t>
            </a:r>
          </a:p>
          <a:p>
            <a:r>
              <a:rPr lang="cs-CZ" sz="2400" dirty="0">
                <a:solidFill>
                  <a:schemeClr val="bg1"/>
                </a:solidFill>
                <a:ea typeface="Arial" charset="0"/>
                <a:cs typeface="Arial" charset="0"/>
              </a:rPr>
              <a:t>Instrumentální uvědomování je systematicky vystavěno</a:t>
            </a:r>
          </a:p>
          <a:p>
            <a:r>
              <a:rPr lang="cs-CZ" sz="2400" dirty="0">
                <a:solidFill>
                  <a:schemeClr val="bg1"/>
                </a:solidFill>
                <a:ea typeface="Arial" charset="0"/>
                <a:cs typeface="Arial" charset="0"/>
              </a:rPr>
              <a:t>Práce s instrumenty vyžaduje zprostředkování</a:t>
            </a:r>
          </a:p>
          <a:p>
            <a:r>
              <a:rPr lang="cs-CZ" sz="2400" dirty="0">
                <a:solidFill>
                  <a:schemeClr val="bg1"/>
                </a:solidFill>
                <a:ea typeface="Arial" charset="0"/>
                <a:cs typeface="Arial" charset="0"/>
              </a:rPr>
              <a:t>Vycházíme z práce mnoha autorů a psychologů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4B8F4527-4D14-1E44-AE23-B12EB303127E}"/>
              </a:ext>
            </a:extLst>
          </p:cNvPr>
          <p:cNvSpPr txBox="1"/>
          <p:nvPr/>
        </p:nvSpPr>
        <p:spPr>
          <a:xfrm rot="16200000">
            <a:off x="6489001" y="2933615"/>
            <a:ext cx="1154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Standard</a:t>
            </a: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F59743D8-CC71-294D-BC73-F0E5DFCBC321}"/>
              </a:ext>
            </a:extLst>
          </p:cNvPr>
          <p:cNvSpPr txBox="1"/>
          <p:nvPr/>
        </p:nvSpPr>
        <p:spPr>
          <a:xfrm rot="16200000">
            <a:off x="6544684" y="5371981"/>
            <a:ext cx="906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Basic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22C81A3E-83CA-F34F-94DA-2C355D312146}"/>
              </a:ext>
            </a:extLst>
          </p:cNvPr>
          <p:cNvSpPr txBox="1"/>
          <p:nvPr/>
        </p:nvSpPr>
        <p:spPr>
          <a:xfrm rot="16200000">
            <a:off x="10090376" y="2552777"/>
            <a:ext cx="308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 spousta dalších...</a:t>
            </a:r>
          </a:p>
        </p:txBody>
      </p:sp>
      <p:sp>
        <p:nvSpPr>
          <p:cNvPr id="39" name="TextBox 22">
            <a:extLst>
              <a:ext uri="{FF2B5EF4-FFF2-40B4-BE49-F238E27FC236}">
                <a16:creationId xmlns:a16="http://schemas.microsoft.com/office/drawing/2014/main" id="{987D5FD0-F59E-0644-A1D9-362EB9A71124}"/>
              </a:ext>
            </a:extLst>
          </p:cNvPr>
          <p:cNvSpPr txBox="1"/>
          <p:nvPr/>
        </p:nvSpPr>
        <p:spPr>
          <a:xfrm rot="16200000">
            <a:off x="9922951" y="4808331"/>
            <a:ext cx="353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 spousta dalších...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CC954EB-87CC-D692-F04F-45A59B5C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23" y="192820"/>
            <a:ext cx="11871963" cy="1325563"/>
          </a:xfrm>
        </p:spPr>
        <p:txBody>
          <a:bodyPr/>
          <a:lstStyle/>
          <a:p>
            <a:r>
              <a:rPr lang="cs-CZ" dirty="0"/>
              <a:t>METODA INSTRUMENTÁLNÍHO UVĚDOMOVÁNÍ JE PRO KOHOKOLIV.</a:t>
            </a:r>
          </a:p>
        </p:txBody>
      </p:sp>
      <p:pic>
        <p:nvPicPr>
          <p:cNvPr id="5" name="Obrázek 4" descr="Obsah obrázku text, kniha, Papírový výrobek, papírnictví / kancelářské potřeby&#10;&#10;Popis byl vytvořen automaticky">
            <a:extLst>
              <a:ext uri="{FF2B5EF4-FFF2-40B4-BE49-F238E27FC236}">
                <a16:creationId xmlns:a16="http://schemas.microsoft.com/office/drawing/2014/main" id="{E671F111-189C-60B7-4365-124B9DD372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6" t="9085" r="11840" b="9197"/>
          <a:stretch/>
        </p:blipFill>
        <p:spPr>
          <a:xfrm>
            <a:off x="7641519" y="1475782"/>
            <a:ext cx="3403959" cy="2778102"/>
          </a:xfrm>
          <a:prstGeom prst="rect">
            <a:avLst/>
          </a:prstGeom>
        </p:spPr>
      </p:pic>
      <p:pic>
        <p:nvPicPr>
          <p:cNvPr id="6" name="Obrázek 5" descr="Obsah obrázku text, vizitka, Tisk, Zboží&#10;&#10;Popis byl vytvořen automaticky">
            <a:extLst>
              <a:ext uri="{FF2B5EF4-FFF2-40B4-BE49-F238E27FC236}">
                <a16:creationId xmlns:a16="http://schemas.microsoft.com/office/drawing/2014/main" id="{0C4DCA7E-D4B7-6769-BC23-00C90166F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23" t="23046" r="14780" b="19578"/>
          <a:stretch/>
        </p:blipFill>
        <p:spPr>
          <a:xfrm>
            <a:off x="7641519" y="4397725"/>
            <a:ext cx="3403960" cy="231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4538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izitka, Písmo, text, logo&#10;&#10;Popis byl vytvořen automaticky">
            <a:extLst>
              <a:ext uri="{FF2B5EF4-FFF2-40B4-BE49-F238E27FC236}">
                <a16:creationId xmlns:a16="http://schemas.microsoft.com/office/drawing/2014/main" id="{A7AD8589-7B0F-E5B7-180A-F970E5E32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68" t="4464" r="3668" b="-4464"/>
          <a:stretch/>
        </p:blipFill>
        <p:spPr>
          <a:xfrm>
            <a:off x="2965267" y="1"/>
            <a:ext cx="9187543" cy="36834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651F7B6-B572-C279-EE9A-E87AFDA58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08" y="5656217"/>
            <a:ext cx="5655576" cy="107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1308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214AA32A-DA22-9FE2-C708-72E5AE4A3A80}"/>
              </a:ext>
            </a:extLst>
          </p:cNvPr>
          <p:cNvSpPr/>
          <p:nvPr/>
        </p:nvSpPr>
        <p:spPr>
          <a:xfrm>
            <a:off x="-107576" y="-94129"/>
            <a:ext cx="12299576" cy="6952129"/>
          </a:xfrm>
          <a:prstGeom prst="rect">
            <a:avLst/>
          </a:prstGeom>
          <a:solidFill>
            <a:srgbClr val="2E5737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4400" dirty="0"/>
              <a:t>PROČ?</a:t>
            </a:r>
          </a:p>
        </p:txBody>
      </p:sp>
    </p:spTree>
    <p:extLst>
      <p:ext uri="{BB962C8B-B14F-4D97-AF65-F5344CB8AC3E}">
        <p14:creationId xmlns:p14="http://schemas.microsoft.com/office/powerpoint/2010/main" val="299024642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4D4E92-CE58-D436-8049-DF0BA4270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052" y="1825625"/>
            <a:ext cx="11318951" cy="4453146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Arial" charset="0"/>
                <a:ea typeface="Arial" charset="0"/>
                <a:cs typeface="Arial" charset="0"/>
              </a:rPr>
              <a:t>Náprava deficitních kognitivních funkcí</a:t>
            </a:r>
          </a:p>
          <a:p>
            <a:r>
              <a:rPr lang="cs-CZ" sz="2400" b="1" dirty="0">
                <a:latin typeface="Arial" charset="0"/>
                <a:ea typeface="Arial" charset="0"/>
                <a:cs typeface="Arial" charset="0"/>
              </a:rPr>
              <a:t>Osvojení si základních představ, názvů a operací</a:t>
            </a:r>
            <a:endParaRPr lang="cs-CZ" sz="1600" b="1" dirty="0">
              <a:latin typeface="Arial" charset="0"/>
              <a:ea typeface="Arial" charset="0"/>
              <a:cs typeface="Arial" charset="0"/>
            </a:endParaRPr>
          </a:p>
          <a:p>
            <a:r>
              <a:rPr lang="cs-CZ" sz="2400" dirty="0">
                <a:latin typeface="Arial" charset="0"/>
                <a:ea typeface="Arial" charset="0"/>
                <a:cs typeface="Arial" charset="0"/>
              </a:rPr>
              <a:t>Vytváření a nárůst </a:t>
            </a:r>
            <a:r>
              <a:rPr lang="cs-CZ" sz="2400" b="1" dirty="0">
                <a:latin typeface="Arial" charset="0"/>
                <a:ea typeface="Arial" charset="0"/>
                <a:cs typeface="Arial" charset="0"/>
              </a:rPr>
              <a:t>vnitřní motivace</a:t>
            </a:r>
          </a:p>
          <a:p>
            <a:r>
              <a:rPr lang="cs-CZ" sz="2400" dirty="0">
                <a:latin typeface="Arial" charset="0"/>
                <a:ea typeface="Arial" charset="0"/>
                <a:cs typeface="Arial" charset="0"/>
              </a:rPr>
              <a:t>Vytváření vhledu a hloubavého myšlení</a:t>
            </a:r>
          </a:p>
          <a:p>
            <a:r>
              <a:rPr lang="cs-CZ" sz="2400" dirty="0">
                <a:latin typeface="Arial" charset="0"/>
                <a:ea typeface="Arial" charset="0"/>
                <a:cs typeface="Arial" charset="0"/>
              </a:rPr>
              <a:t>Rozvoj </a:t>
            </a:r>
            <a:r>
              <a:rPr lang="cs-CZ" sz="2400" b="1" dirty="0">
                <a:latin typeface="Arial" charset="0"/>
                <a:ea typeface="Arial" charset="0"/>
                <a:cs typeface="Arial" charset="0"/>
              </a:rPr>
              <a:t>aktivního učení, slovní zásoby, strategií, postupů, výkonosti</a:t>
            </a:r>
          </a:p>
          <a:p>
            <a:r>
              <a:rPr lang="cs-CZ" sz="2400" b="1" dirty="0">
                <a:latin typeface="Arial" charset="0"/>
                <a:ea typeface="Arial" charset="0"/>
                <a:cs typeface="Arial" charset="0"/>
              </a:rPr>
              <a:t>…a mnoho dalšího</a:t>
            </a:r>
          </a:p>
          <a:p>
            <a:endParaRPr lang="cs-CZ" sz="2400" b="1" dirty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r>
              <a:rPr lang="cs-CZ" sz="2400" b="1" i="1" dirty="0">
                <a:solidFill>
                  <a:srgbClr val="2E5737"/>
                </a:solidFill>
                <a:latin typeface="Arial" charset="0"/>
                <a:ea typeface="Arial" charset="0"/>
                <a:cs typeface="Arial" charset="0"/>
              </a:rPr>
              <a:t>MIU vede jedince ke kvalitnějšímu a samostatnějšímu učení a myšlení. K co možná největší nezávislosti.</a:t>
            </a:r>
          </a:p>
          <a:p>
            <a:endParaRPr lang="cs-CZ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Nadpis 3">
            <a:extLst>
              <a:ext uri="{FF2B5EF4-FFF2-40B4-BE49-F238E27FC236}">
                <a16:creationId xmlns:a16="http://schemas.microsoft.com/office/drawing/2014/main" id="{A6016741-0665-FF24-0A4D-CC870D9563FE}"/>
              </a:ext>
            </a:extLst>
          </p:cNvPr>
          <p:cNvSpPr txBox="1">
            <a:spLocks/>
          </p:cNvSpPr>
          <p:nvPr/>
        </p:nvSpPr>
        <p:spPr>
          <a:xfrm>
            <a:off x="444052" y="365125"/>
            <a:ext cx="116318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MIU JE O (SEBE)PŘIJETÍ, (SEBE)UVĚDOMĚNÍ, (SEBE) VĚDOMÍ A LASAKOVOSTI (K SOBĚ)</a:t>
            </a:r>
          </a:p>
        </p:txBody>
      </p:sp>
    </p:spTree>
    <p:extLst>
      <p:ext uri="{BB962C8B-B14F-4D97-AF65-F5344CB8AC3E}">
        <p14:creationId xmlns:p14="http://schemas.microsoft.com/office/powerpoint/2010/main" val="64974920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1205</Words>
  <Application>Microsoft Macintosh PowerPoint</Application>
  <PresentationFormat>Širokoúhlá obrazovka</PresentationFormat>
  <Paragraphs>171</Paragraphs>
  <Slides>55</Slides>
  <Notes>36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METODA INSTRUMENTÁLNÍHO UVĚDOMOVÁNÍ JE PRO KOHOKOLIV.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Pár reflexí z našich kurzů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Ondřej Věnek Vysopal</dc:creator>
  <cp:lastModifiedBy>Ondřej Věnek Vysopal</cp:lastModifiedBy>
  <cp:revision>35</cp:revision>
  <dcterms:created xsi:type="dcterms:W3CDTF">2024-03-20T10:46:26Z</dcterms:created>
  <dcterms:modified xsi:type="dcterms:W3CDTF">2024-03-21T10:49:06Z</dcterms:modified>
</cp:coreProperties>
</file>