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39"/>
  </p:notesMasterIdLst>
  <p:sldIdLst>
    <p:sldId id="256" r:id="rId2"/>
    <p:sldId id="309" r:id="rId3"/>
    <p:sldId id="408" r:id="rId4"/>
    <p:sldId id="358" r:id="rId5"/>
    <p:sldId id="359" r:id="rId6"/>
    <p:sldId id="378" r:id="rId7"/>
    <p:sldId id="375" r:id="rId8"/>
    <p:sldId id="302" r:id="rId9"/>
    <p:sldId id="379" r:id="rId10"/>
    <p:sldId id="310" r:id="rId11"/>
    <p:sldId id="404" r:id="rId12"/>
    <p:sldId id="370" r:id="rId13"/>
    <p:sldId id="347" r:id="rId14"/>
    <p:sldId id="348" r:id="rId15"/>
    <p:sldId id="308" r:id="rId16"/>
    <p:sldId id="392" r:id="rId17"/>
    <p:sldId id="400" r:id="rId18"/>
    <p:sldId id="365" r:id="rId19"/>
    <p:sldId id="373" r:id="rId20"/>
    <p:sldId id="401" r:id="rId21"/>
    <p:sldId id="398" r:id="rId22"/>
    <p:sldId id="399" r:id="rId23"/>
    <p:sldId id="403" r:id="rId24"/>
    <p:sldId id="391" r:id="rId25"/>
    <p:sldId id="382" r:id="rId26"/>
    <p:sldId id="381" r:id="rId27"/>
    <p:sldId id="385" r:id="rId28"/>
    <p:sldId id="380" r:id="rId29"/>
    <p:sldId id="383" r:id="rId30"/>
    <p:sldId id="389" r:id="rId31"/>
    <p:sldId id="258" r:id="rId32"/>
    <p:sldId id="342" r:id="rId33"/>
    <p:sldId id="405" r:id="rId34"/>
    <p:sldId id="406" r:id="rId35"/>
    <p:sldId id="407" r:id="rId36"/>
    <p:sldId id="409" r:id="rId37"/>
    <p:sldId id="336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1F8B8E-A7E1-49B7-B0A6-5B9543AF2F96}" v="17" dt="2024-03-21T13:40:04.2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ga Federation of Europe" userId="fa02cd18ab04366e" providerId="LiveId" clId="{B11F8B8E-A7E1-49B7-B0A6-5B9543AF2F96}"/>
    <pc:docChg chg="undo custSel addSld delSld modSld sldOrd">
      <pc:chgData name="Yoga Federation of Europe" userId="fa02cd18ab04366e" providerId="LiveId" clId="{B11F8B8E-A7E1-49B7-B0A6-5B9543AF2F96}" dt="2024-03-21T14:28:54.040" v="737" actId="1076"/>
      <pc:docMkLst>
        <pc:docMk/>
      </pc:docMkLst>
      <pc:sldChg chg="modSp mod">
        <pc:chgData name="Yoga Federation of Europe" userId="fa02cd18ab04366e" providerId="LiveId" clId="{B11F8B8E-A7E1-49B7-B0A6-5B9543AF2F96}" dt="2024-03-21T11:33:32.747" v="104" actId="404"/>
        <pc:sldMkLst>
          <pc:docMk/>
          <pc:sldMk cId="0" sldId="256"/>
        </pc:sldMkLst>
        <pc:spChg chg="mod">
          <ac:chgData name="Yoga Federation of Europe" userId="fa02cd18ab04366e" providerId="LiveId" clId="{B11F8B8E-A7E1-49B7-B0A6-5B9543AF2F96}" dt="2024-03-21T11:33:32.747" v="104" actId="404"/>
          <ac:spMkLst>
            <pc:docMk/>
            <pc:sldMk cId="0" sldId="256"/>
            <ac:spMk id="2050" creationId="{FEEBF64C-B0A3-49B8-9B74-25B5CA2D44E4}"/>
          </ac:spMkLst>
        </pc:spChg>
        <pc:spChg chg="mod">
          <ac:chgData name="Yoga Federation of Europe" userId="fa02cd18ab04366e" providerId="LiveId" clId="{B11F8B8E-A7E1-49B7-B0A6-5B9543AF2F96}" dt="2024-03-21T11:33:19.461" v="103" actId="1076"/>
          <ac:spMkLst>
            <pc:docMk/>
            <pc:sldMk cId="0" sldId="256"/>
            <ac:spMk id="2051" creationId="{0F0CC53D-666A-4036-86C4-86B8B7B780B4}"/>
          </ac:spMkLst>
        </pc:spChg>
      </pc:sldChg>
      <pc:sldChg chg="addSp delSp modSp mod ord">
        <pc:chgData name="Yoga Federation of Europe" userId="fa02cd18ab04366e" providerId="LiveId" clId="{B11F8B8E-A7E1-49B7-B0A6-5B9543AF2F96}" dt="2024-03-21T12:32:20.242" v="577" actId="14100"/>
        <pc:sldMkLst>
          <pc:docMk/>
          <pc:sldMk cId="1639799154" sldId="258"/>
        </pc:sldMkLst>
        <pc:spChg chg="del mod">
          <ac:chgData name="Yoga Federation of Europe" userId="fa02cd18ab04366e" providerId="LiveId" clId="{B11F8B8E-A7E1-49B7-B0A6-5B9543AF2F96}" dt="2024-03-21T11:58:31.873" v="292" actId="478"/>
          <ac:spMkLst>
            <pc:docMk/>
            <pc:sldMk cId="1639799154" sldId="258"/>
            <ac:spMk id="2" creationId="{8C543F67-9C70-4748-8C0C-3A7863422F99}"/>
          </ac:spMkLst>
        </pc:spChg>
        <pc:spChg chg="del mod">
          <ac:chgData name="Yoga Federation of Europe" userId="fa02cd18ab04366e" providerId="LiveId" clId="{B11F8B8E-A7E1-49B7-B0A6-5B9543AF2F96}" dt="2024-03-21T12:31:47.241" v="573" actId="478"/>
          <ac:spMkLst>
            <pc:docMk/>
            <pc:sldMk cId="1639799154" sldId="258"/>
            <ac:spMk id="3" creationId="{95B371F2-DBA5-415A-82C8-651F587B857A}"/>
          </ac:spMkLst>
        </pc:spChg>
        <pc:spChg chg="add mod">
          <ac:chgData name="Yoga Federation of Europe" userId="fa02cd18ab04366e" providerId="LiveId" clId="{B11F8B8E-A7E1-49B7-B0A6-5B9543AF2F96}" dt="2024-03-21T12:31:52.057" v="574" actId="1076"/>
          <ac:spMkLst>
            <pc:docMk/>
            <pc:sldMk cId="1639799154" sldId="258"/>
            <ac:spMk id="4" creationId="{2DE81C47-5367-AF09-290D-61B44EFE0D76}"/>
          </ac:spMkLst>
        </pc:spChg>
        <pc:picChg chg="add mod">
          <ac:chgData name="Yoga Federation of Europe" userId="fa02cd18ab04366e" providerId="LiveId" clId="{B11F8B8E-A7E1-49B7-B0A6-5B9543AF2F96}" dt="2024-03-21T12:32:20.242" v="577" actId="14100"/>
          <ac:picMkLst>
            <pc:docMk/>
            <pc:sldMk cId="1639799154" sldId="258"/>
            <ac:picMk id="6" creationId="{6E3093D4-FE1C-4EB4-1F9A-DE7B0E5C67CB}"/>
          </ac:picMkLst>
        </pc:picChg>
      </pc:sldChg>
      <pc:sldChg chg="del">
        <pc:chgData name="Yoga Federation of Europe" userId="fa02cd18ab04366e" providerId="LiveId" clId="{B11F8B8E-A7E1-49B7-B0A6-5B9543AF2F96}" dt="2024-03-21T11:40:23.296" v="236" actId="47"/>
        <pc:sldMkLst>
          <pc:docMk/>
          <pc:sldMk cId="445070695" sldId="267"/>
        </pc:sldMkLst>
      </pc:sldChg>
      <pc:sldChg chg="del">
        <pc:chgData name="Yoga Federation of Europe" userId="fa02cd18ab04366e" providerId="LiveId" clId="{B11F8B8E-A7E1-49B7-B0A6-5B9543AF2F96}" dt="2024-03-21T11:22:24.533" v="9" actId="47"/>
        <pc:sldMkLst>
          <pc:docMk/>
          <pc:sldMk cId="0" sldId="277"/>
        </pc:sldMkLst>
      </pc:sldChg>
      <pc:sldChg chg="del">
        <pc:chgData name="Yoga Federation of Europe" userId="fa02cd18ab04366e" providerId="LiveId" clId="{B11F8B8E-A7E1-49B7-B0A6-5B9543AF2F96}" dt="2024-03-21T11:21:17.153" v="6" actId="47"/>
        <pc:sldMkLst>
          <pc:docMk/>
          <pc:sldMk cId="0" sldId="283"/>
        </pc:sldMkLst>
      </pc:sldChg>
      <pc:sldChg chg="del">
        <pc:chgData name="Yoga Federation of Europe" userId="fa02cd18ab04366e" providerId="LiveId" clId="{B11F8B8E-A7E1-49B7-B0A6-5B9543AF2F96}" dt="2024-03-21T11:34:38.374" v="111" actId="47"/>
        <pc:sldMkLst>
          <pc:docMk/>
          <pc:sldMk cId="962321713" sldId="297"/>
        </pc:sldMkLst>
      </pc:sldChg>
      <pc:sldChg chg="ord">
        <pc:chgData name="Yoga Federation of Europe" userId="fa02cd18ab04366e" providerId="LiveId" clId="{B11F8B8E-A7E1-49B7-B0A6-5B9543AF2F96}" dt="2024-03-21T11:34:17.082" v="108"/>
        <pc:sldMkLst>
          <pc:docMk/>
          <pc:sldMk cId="476452151" sldId="302"/>
        </pc:sldMkLst>
      </pc:sldChg>
      <pc:sldChg chg="delSp del">
        <pc:chgData name="Yoga Federation of Europe" userId="fa02cd18ab04366e" providerId="LiveId" clId="{B11F8B8E-A7E1-49B7-B0A6-5B9543AF2F96}" dt="2024-03-21T13:36:43.491" v="641" actId="47"/>
        <pc:sldMkLst>
          <pc:docMk/>
          <pc:sldMk cId="0" sldId="304"/>
        </pc:sldMkLst>
        <pc:picChg chg="del">
          <ac:chgData name="Yoga Federation of Europe" userId="fa02cd18ab04366e" providerId="LiveId" clId="{B11F8B8E-A7E1-49B7-B0A6-5B9543AF2F96}" dt="2024-03-21T13:36:41.569" v="640" actId="21"/>
          <ac:picMkLst>
            <pc:docMk/>
            <pc:sldMk cId="0" sldId="304"/>
            <ac:picMk id="5124" creationId="{9CD8863E-451C-4D75-A25A-BA1EE0D17BD8}"/>
          </ac:picMkLst>
        </pc:picChg>
      </pc:sldChg>
      <pc:sldChg chg="del">
        <pc:chgData name="Yoga Federation of Europe" userId="fa02cd18ab04366e" providerId="LiveId" clId="{B11F8B8E-A7E1-49B7-B0A6-5B9543AF2F96}" dt="2024-03-21T11:34:42.368" v="114" actId="47"/>
        <pc:sldMkLst>
          <pc:docMk/>
          <pc:sldMk cId="1986135568" sldId="305"/>
        </pc:sldMkLst>
      </pc:sldChg>
      <pc:sldChg chg="del">
        <pc:chgData name="Yoga Federation of Europe" userId="fa02cd18ab04366e" providerId="LiveId" clId="{B11F8B8E-A7E1-49B7-B0A6-5B9543AF2F96}" dt="2024-03-21T11:34:40.721" v="113" actId="47"/>
        <pc:sldMkLst>
          <pc:docMk/>
          <pc:sldMk cId="3760005194" sldId="306"/>
        </pc:sldMkLst>
      </pc:sldChg>
      <pc:sldChg chg="del">
        <pc:chgData name="Yoga Federation of Europe" userId="fa02cd18ab04366e" providerId="LiveId" clId="{B11F8B8E-A7E1-49B7-B0A6-5B9543AF2F96}" dt="2024-03-21T11:34:39.068" v="112" actId="47"/>
        <pc:sldMkLst>
          <pc:docMk/>
          <pc:sldMk cId="1631777521" sldId="307"/>
        </pc:sldMkLst>
      </pc:sldChg>
      <pc:sldChg chg="modSp add del mod ord">
        <pc:chgData name="Yoga Federation of Europe" userId="fa02cd18ab04366e" providerId="LiveId" clId="{B11F8B8E-A7E1-49B7-B0A6-5B9543AF2F96}" dt="2024-03-21T12:13:07.602" v="522" actId="20577"/>
        <pc:sldMkLst>
          <pc:docMk/>
          <pc:sldMk cId="2224938270" sldId="308"/>
        </pc:sldMkLst>
        <pc:spChg chg="mod">
          <ac:chgData name="Yoga Federation of Europe" userId="fa02cd18ab04366e" providerId="LiveId" clId="{B11F8B8E-A7E1-49B7-B0A6-5B9543AF2F96}" dt="2024-03-21T12:13:07.602" v="522" actId="20577"/>
          <ac:spMkLst>
            <pc:docMk/>
            <pc:sldMk cId="2224938270" sldId="308"/>
            <ac:spMk id="3" creationId="{A9BFD57E-F3FB-7E18-0B4E-7068DAA483B9}"/>
          </ac:spMkLst>
        </pc:spChg>
      </pc:sldChg>
      <pc:sldChg chg="addSp delSp modSp mod ord">
        <pc:chgData name="Yoga Federation of Europe" userId="fa02cd18ab04366e" providerId="LiveId" clId="{B11F8B8E-A7E1-49B7-B0A6-5B9543AF2F96}" dt="2024-03-21T14:26:34.214" v="718"/>
        <pc:sldMkLst>
          <pc:docMk/>
          <pc:sldMk cId="698978719" sldId="309"/>
        </pc:sldMkLst>
        <pc:spChg chg="del">
          <ac:chgData name="Yoga Federation of Europe" userId="fa02cd18ab04366e" providerId="LiveId" clId="{B11F8B8E-A7E1-49B7-B0A6-5B9543AF2F96}" dt="2024-03-21T12:02:31.637" v="417" actId="478"/>
          <ac:spMkLst>
            <pc:docMk/>
            <pc:sldMk cId="698978719" sldId="309"/>
            <ac:spMk id="3" creationId="{E00C9AF2-4020-8116-8C2B-B98DD612B3E1}"/>
          </ac:spMkLst>
        </pc:spChg>
        <pc:spChg chg="del mod">
          <ac:chgData name="Yoga Federation of Europe" userId="fa02cd18ab04366e" providerId="LiveId" clId="{B11F8B8E-A7E1-49B7-B0A6-5B9543AF2F96}" dt="2024-03-21T12:03:27.454" v="431" actId="478"/>
          <ac:spMkLst>
            <pc:docMk/>
            <pc:sldMk cId="698978719" sldId="309"/>
            <ac:spMk id="5" creationId="{D95BEFB9-F388-2533-ACEE-DA4547549E4F}"/>
          </ac:spMkLst>
        </pc:spChg>
        <pc:spChg chg="del">
          <ac:chgData name="Yoga Federation of Europe" userId="fa02cd18ab04366e" providerId="LiveId" clId="{B11F8B8E-A7E1-49B7-B0A6-5B9543AF2F96}" dt="2024-03-21T12:02:40.984" v="419" actId="478"/>
          <ac:spMkLst>
            <pc:docMk/>
            <pc:sldMk cId="698978719" sldId="309"/>
            <ac:spMk id="7" creationId="{29447D29-A565-AE8C-7C9F-5D65F4027030}"/>
          </ac:spMkLst>
        </pc:spChg>
        <pc:spChg chg="add del mod">
          <ac:chgData name="Yoga Federation of Europe" userId="fa02cd18ab04366e" providerId="LiveId" clId="{B11F8B8E-A7E1-49B7-B0A6-5B9543AF2F96}" dt="2024-03-21T12:02:35.637" v="418" actId="478"/>
          <ac:spMkLst>
            <pc:docMk/>
            <pc:sldMk cId="698978719" sldId="309"/>
            <ac:spMk id="8" creationId="{BB334583-7829-F5E2-9D47-C9FA2053547B}"/>
          </ac:spMkLst>
        </pc:spChg>
        <pc:spChg chg="add del mod">
          <ac:chgData name="Yoga Federation of Europe" userId="fa02cd18ab04366e" providerId="LiveId" clId="{B11F8B8E-A7E1-49B7-B0A6-5B9543AF2F96}" dt="2024-03-21T12:02:43.595" v="420" actId="478"/>
          <ac:spMkLst>
            <pc:docMk/>
            <pc:sldMk cId="698978719" sldId="309"/>
            <ac:spMk id="13" creationId="{B37719A8-462A-D405-2CD4-88AE31D9D691}"/>
          </ac:spMkLst>
        </pc:spChg>
        <pc:spChg chg="add del mod">
          <ac:chgData name="Yoga Federation of Europe" userId="fa02cd18ab04366e" providerId="LiveId" clId="{B11F8B8E-A7E1-49B7-B0A6-5B9543AF2F96}" dt="2024-03-21T12:02:53.823" v="423" actId="478"/>
          <ac:spMkLst>
            <pc:docMk/>
            <pc:sldMk cId="698978719" sldId="309"/>
            <ac:spMk id="16" creationId="{B0EED130-0466-2D38-F1F9-57033F92BB4F}"/>
          </ac:spMkLst>
        </pc:spChg>
        <pc:spChg chg="add del mod">
          <ac:chgData name="Yoga Federation of Europe" userId="fa02cd18ab04366e" providerId="LiveId" clId="{B11F8B8E-A7E1-49B7-B0A6-5B9543AF2F96}" dt="2024-03-21T12:02:57.943" v="425" actId="478"/>
          <ac:spMkLst>
            <pc:docMk/>
            <pc:sldMk cId="698978719" sldId="309"/>
            <ac:spMk id="18" creationId="{BB383DEA-4C1F-F8D1-3913-20F17FC24A7B}"/>
          </ac:spMkLst>
        </pc:spChg>
        <pc:spChg chg="add mod">
          <ac:chgData name="Yoga Federation of Europe" userId="fa02cd18ab04366e" providerId="LiveId" clId="{B11F8B8E-A7E1-49B7-B0A6-5B9543AF2F96}" dt="2024-03-21T14:23:42.580" v="694" actId="403"/>
          <ac:spMkLst>
            <pc:docMk/>
            <pc:sldMk cId="698978719" sldId="309"/>
            <ac:spMk id="19" creationId="{E41D28C9-8482-4FCC-CEC8-943326AC7F3B}"/>
          </ac:spMkLst>
        </pc:spChg>
        <pc:graphicFrameChg chg="del">
          <ac:chgData name="Yoga Federation of Europe" userId="fa02cd18ab04366e" providerId="LiveId" clId="{B11F8B8E-A7E1-49B7-B0A6-5B9543AF2F96}" dt="2024-03-21T12:02:56.548" v="424" actId="478"/>
          <ac:graphicFrameMkLst>
            <pc:docMk/>
            <pc:sldMk cId="698978719" sldId="309"/>
            <ac:graphicFrameMk id="11" creationId="{2A619003-BC46-6686-1C64-27C6A9FC5A01}"/>
          </ac:graphicFrameMkLst>
        </pc:graphicFrameChg>
        <pc:graphicFrameChg chg="del mod">
          <ac:chgData name="Yoga Federation of Europe" userId="fa02cd18ab04366e" providerId="LiveId" clId="{B11F8B8E-A7E1-49B7-B0A6-5B9543AF2F96}" dt="2024-03-21T12:02:48.443" v="422" actId="478"/>
          <ac:graphicFrameMkLst>
            <pc:docMk/>
            <pc:sldMk cId="698978719" sldId="309"/>
            <ac:graphicFrameMk id="14" creationId="{B670CCFD-1EE8-DD06-72E7-8900FF3F42B9}"/>
          </ac:graphicFrameMkLst>
        </pc:graphicFrameChg>
      </pc:sldChg>
      <pc:sldChg chg="del">
        <pc:chgData name="Yoga Federation of Europe" userId="fa02cd18ab04366e" providerId="LiveId" clId="{B11F8B8E-A7E1-49B7-B0A6-5B9543AF2F96}" dt="2024-03-21T11:22:16.712" v="8" actId="47"/>
        <pc:sldMkLst>
          <pc:docMk/>
          <pc:sldMk cId="0" sldId="329"/>
        </pc:sldMkLst>
      </pc:sldChg>
      <pc:sldChg chg="modSp mod ord">
        <pc:chgData name="Yoga Federation of Europe" userId="fa02cd18ab04366e" providerId="LiveId" clId="{B11F8B8E-A7E1-49B7-B0A6-5B9543AF2F96}" dt="2024-03-21T14:28:54.040" v="737" actId="1076"/>
        <pc:sldMkLst>
          <pc:docMk/>
          <pc:sldMk cId="0" sldId="336"/>
        </pc:sldMkLst>
        <pc:spChg chg="mod">
          <ac:chgData name="Yoga Federation of Europe" userId="fa02cd18ab04366e" providerId="LiveId" clId="{B11F8B8E-A7E1-49B7-B0A6-5B9543AF2F96}" dt="2024-03-21T14:28:54.040" v="737" actId="1076"/>
          <ac:spMkLst>
            <pc:docMk/>
            <pc:sldMk cId="0" sldId="336"/>
            <ac:spMk id="4" creationId="{7BA30480-46CE-4F3B-822F-73C1F82C13DA}"/>
          </ac:spMkLst>
        </pc:spChg>
      </pc:sldChg>
      <pc:sldChg chg="addSp delSp modSp mod">
        <pc:chgData name="Yoga Federation of Europe" userId="fa02cd18ab04366e" providerId="LiveId" clId="{B11F8B8E-A7E1-49B7-B0A6-5B9543AF2F96}" dt="2024-03-21T13:10:30.637" v="618" actId="20577"/>
        <pc:sldMkLst>
          <pc:docMk/>
          <pc:sldMk cId="0" sldId="342"/>
        </pc:sldMkLst>
        <pc:spChg chg="add mod">
          <ac:chgData name="Yoga Federation of Europe" userId="fa02cd18ab04366e" providerId="LiveId" clId="{B11F8B8E-A7E1-49B7-B0A6-5B9543AF2F96}" dt="2024-03-21T12:16:10.616" v="531" actId="20577"/>
          <ac:spMkLst>
            <pc:docMk/>
            <pc:sldMk cId="0" sldId="342"/>
            <ac:spMk id="4" creationId="{6749993A-8D78-FDF5-A50D-1ED87FAAC6EE}"/>
          </ac:spMkLst>
        </pc:spChg>
        <pc:spChg chg="add mod">
          <ac:chgData name="Yoga Federation of Europe" userId="fa02cd18ab04366e" providerId="LiveId" clId="{B11F8B8E-A7E1-49B7-B0A6-5B9543AF2F96}" dt="2024-03-21T13:10:30.637" v="618" actId="20577"/>
          <ac:spMkLst>
            <pc:docMk/>
            <pc:sldMk cId="0" sldId="342"/>
            <ac:spMk id="5" creationId="{0E7CC8B3-AEAE-22C4-3DA4-3089728CAF61}"/>
          </ac:spMkLst>
        </pc:spChg>
        <pc:picChg chg="del">
          <ac:chgData name="Yoga Federation of Europe" userId="fa02cd18ab04366e" providerId="LiveId" clId="{B11F8B8E-A7E1-49B7-B0A6-5B9543AF2F96}" dt="2024-03-21T11:43:14.102" v="275" actId="478"/>
          <ac:picMkLst>
            <pc:docMk/>
            <pc:sldMk cId="0" sldId="342"/>
            <ac:picMk id="43010" creationId="{CC31CF86-BD51-473D-8BEF-07DEF60F5963}"/>
          </ac:picMkLst>
        </pc:picChg>
      </pc:sldChg>
      <pc:sldChg chg="modSp mod">
        <pc:chgData name="Yoga Federation of Europe" userId="fa02cd18ab04366e" providerId="LiveId" clId="{B11F8B8E-A7E1-49B7-B0A6-5B9543AF2F96}" dt="2024-03-21T12:08:55.257" v="481" actId="20577"/>
        <pc:sldMkLst>
          <pc:docMk/>
          <pc:sldMk cId="0" sldId="347"/>
        </pc:sldMkLst>
        <pc:spChg chg="mod">
          <ac:chgData name="Yoga Federation of Europe" userId="fa02cd18ab04366e" providerId="LiveId" clId="{B11F8B8E-A7E1-49B7-B0A6-5B9543AF2F96}" dt="2024-03-21T12:08:55.257" v="481" actId="20577"/>
          <ac:spMkLst>
            <pc:docMk/>
            <pc:sldMk cId="0" sldId="347"/>
            <ac:spMk id="7" creationId="{271603DC-E645-3A01-D28E-866F3381A4CA}"/>
          </ac:spMkLst>
        </pc:spChg>
      </pc:sldChg>
      <pc:sldChg chg="del">
        <pc:chgData name="Yoga Federation of Europe" userId="fa02cd18ab04366e" providerId="LiveId" clId="{B11F8B8E-A7E1-49B7-B0A6-5B9543AF2F96}" dt="2024-03-21T11:28:47.084" v="29" actId="47"/>
        <pc:sldMkLst>
          <pc:docMk/>
          <pc:sldMk cId="0" sldId="349"/>
        </pc:sldMkLst>
      </pc:sldChg>
      <pc:sldChg chg="modSp del">
        <pc:chgData name="Yoga Federation of Europe" userId="fa02cd18ab04366e" providerId="LiveId" clId="{B11F8B8E-A7E1-49B7-B0A6-5B9543AF2F96}" dt="2024-03-21T12:52:39.642" v="578" actId="47"/>
        <pc:sldMkLst>
          <pc:docMk/>
          <pc:sldMk cId="0" sldId="354"/>
        </pc:sldMkLst>
        <pc:spChg chg="mod">
          <ac:chgData name="Yoga Federation of Europe" userId="fa02cd18ab04366e" providerId="LiveId" clId="{B11F8B8E-A7E1-49B7-B0A6-5B9543AF2F96}" dt="2024-03-21T11:29:46.389" v="33" actId="20577"/>
          <ac:spMkLst>
            <pc:docMk/>
            <pc:sldMk cId="0" sldId="354"/>
            <ac:spMk id="2" creationId="{36ECB75A-15BE-45C3-8550-3FDBCD48F4BF}"/>
          </ac:spMkLst>
        </pc:spChg>
      </pc:sldChg>
      <pc:sldChg chg="del">
        <pc:chgData name="Yoga Federation of Europe" userId="fa02cd18ab04366e" providerId="LiveId" clId="{B11F8B8E-A7E1-49B7-B0A6-5B9543AF2F96}" dt="2024-03-21T11:28:50.882" v="30" actId="47"/>
        <pc:sldMkLst>
          <pc:docMk/>
          <pc:sldMk cId="0" sldId="355"/>
        </pc:sldMkLst>
      </pc:sldChg>
      <pc:sldChg chg="del">
        <pc:chgData name="Yoga Federation of Europe" userId="fa02cd18ab04366e" providerId="LiveId" clId="{B11F8B8E-A7E1-49B7-B0A6-5B9543AF2F96}" dt="2024-03-21T11:22:09.698" v="7" actId="47"/>
        <pc:sldMkLst>
          <pc:docMk/>
          <pc:sldMk cId="0" sldId="357"/>
        </pc:sldMkLst>
      </pc:sldChg>
      <pc:sldChg chg="addSp modSp mod">
        <pc:chgData name="Yoga Federation of Europe" userId="fa02cd18ab04366e" providerId="LiveId" clId="{B11F8B8E-A7E1-49B7-B0A6-5B9543AF2F96}" dt="2024-03-21T13:40:04.208" v="646" actId="1076"/>
        <pc:sldMkLst>
          <pc:docMk/>
          <pc:sldMk cId="0" sldId="358"/>
        </pc:sldMkLst>
        <pc:spChg chg="mod">
          <ac:chgData name="Yoga Federation of Europe" userId="fa02cd18ab04366e" providerId="LiveId" clId="{B11F8B8E-A7E1-49B7-B0A6-5B9543AF2F96}" dt="2024-03-21T13:40:01.564" v="645" actId="1076"/>
          <ac:spMkLst>
            <pc:docMk/>
            <pc:sldMk cId="0" sldId="358"/>
            <ac:spMk id="3" creationId="{354659E4-3B24-489B-A2A1-BC868ACC8863}"/>
          </ac:spMkLst>
        </pc:spChg>
        <pc:picChg chg="add mod">
          <ac:chgData name="Yoga Federation of Europe" userId="fa02cd18ab04366e" providerId="LiveId" clId="{B11F8B8E-A7E1-49B7-B0A6-5B9543AF2F96}" dt="2024-03-21T13:40:04.208" v="646" actId="1076"/>
          <ac:picMkLst>
            <pc:docMk/>
            <pc:sldMk cId="0" sldId="358"/>
            <ac:picMk id="5124" creationId="{9CD8863E-451C-4D75-A25A-BA1EE0D17BD8}"/>
          </ac:picMkLst>
        </pc:picChg>
      </pc:sldChg>
      <pc:sldChg chg="delSp modSp mod">
        <pc:chgData name="Yoga Federation of Europe" userId="fa02cd18ab04366e" providerId="LiveId" clId="{B11F8B8E-A7E1-49B7-B0A6-5B9543AF2F96}" dt="2024-03-21T11:39:43.305" v="233" actId="20577"/>
        <pc:sldMkLst>
          <pc:docMk/>
          <pc:sldMk cId="0" sldId="359"/>
        </pc:sldMkLst>
        <pc:spChg chg="del mod">
          <ac:chgData name="Yoga Federation of Europe" userId="fa02cd18ab04366e" providerId="LiveId" clId="{B11F8B8E-A7E1-49B7-B0A6-5B9543AF2F96}" dt="2024-03-21T11:38:59.043" v="133" actId="478"/>
          <ac:spMkLst>
            <pc:docMk/>
            <pc:sldMk cId="0" sldId="359"/>
            <ac:spMk id="2" creationId="{82205C6F-B663-499E-A2E8-875808ADC682}"/>
          </ac:spMkLst>
        </pc:spChg>
        <pc:spChg chg="mod">
          <ac:chgData name="Yoga Federation of Europe" userId="fa02cd18ab04366e" providerId="LiveId" clId="{B11F8B8E-A7E1-49B7-B0A6-5B9543AF2F96}" dt="2024-03-21T11:39:43.305" v="233" actId="20577"/>
          <ac:spMkLst>
            <pc:docMk/>
            <pc:sldMk cId="0" sldId="359"/>
            <ac:spMk id="3" creationId="{E89009C7-BFFD-418E-8C90-1D2C0F964145}"/>
          </ac:spMkLst>
        </pc:spChg>
      </pc:sldChg>
      <pc:sldChg chg="modSp mod">
        <pc:chgData name="Yoga Federation of Europe" userId="fa02cd18ab04366e" providerId="LiveId" clId="{B11F8B8E-A7E1-49B7-B0A6-5B9543AF2F96}" dt="2024-03-21T12:52:54.944" v="582" actId="20577"/>
        <pc:sldMkLst>
          <pc:docMk/>
          <pc:sldMk cId="1119268985" sldId="365"/>
        </pc:sldMkLst>
        <pc:graphicFrameChg chg="modGraphic">
          <ac:chgData name="Yoga Federation of Europe" userId="fa02cd18ab04366e" providerId="LiveId" clId="{B11F8B8E-A7E1-49B7-B0A6-5B9543AF2F96}" dt="2024-03-21T12:52:54.944" v="582" actId="20577"/>
          <ac:graphicFrameMkLst>
            <pc:docMk/>
            <pc:sldMk cId="1119268985" sldId="365"/>
            <ac:graphicFrameMk id="4" creationId="{5D1A56BE-9D37-766F-2B98-90C7C44276F6}"/>
          </ac:graphicFrameMkLst>
        </pc:graphicFrameChg>
      </pc:sldChg>
      <pc:sldChg chg="del">
        <pc:chgData name="Yoga Federation of Europe" userId="fa02cd18ab04366e" providerId="LiveId" clId="{B11F8B8E-A7E1-49B7-B0A6-5B9543AF2F96}" dt="2024-03-21T11:24:29.971" v="13" actId="47"/>
        <pc:sldMkLst>
          <pc:docMk/>
          <pc:sldMk cId="3834954020" sldId="366"/>
        </pc:sldMkLst>
      </pc:sldChg>
      <pc:sldChg chg="del">
        <pc:chgData name="Yoga Federation of Europe" userId="fa02cd18ab04366e" providerId="LiveId" clId="{B11F8B8E-A7E1-49B7-B0A6-5B9543AF2F96}" dt="2024-03-21T11:24:32.899" v="14" actId="47"/>
        <pc:sldMkLst>
          <pc:docMk/>
          <pc:sldMk cId="1927780812" sldId="367"/>
        </pc:sldMkLst>
      </pc:sldChg>
      <pc:sldChg chg="del">
        <pc:chgData name="Yoga Federation of Europe" userId="fa02cd18ab04366e" providerId="LiveId" clId="{B11F8B8E-A7E1-49B7-B0A6-5B9543AF2F96}" dt="2024-03-21T11:24:35.794" v="15" actId="47"/>
        <pc:sldMkLst>
          <pc:docMk/>
          <pc:sldMk cId="3488346025" sldId="368"/>
        </pc:sldMkLst>
      </pc:sldChg>
      <pc:sldChg chg="del">
        <pc:chgData name="Yoga Federation of Europe" userId="fa02cd18ab04366e" providerId="LiveId" clId="{B11F8B8E-A7E1-49B7-B0A6-5B9543AF2F96}" dt="2024-03-21T11:24:37.242" v="16" actId="47"/>
        <pc:sldMkLst>
          <pc:docMk/>
          <pc:sldMk cId="1867592644" sldId="369"/>
        </pc:sldMkLst>
      </pc:sldChg>
      <pc:sldChg chg="del">
        <pc:chgData name="Yoga Federation of Europe" userId="fa02cd18ab04366e" providerId="LiveId" clId="{B11F8B8E-A7E1-49B7-B0A6-5B9543AF2F96}" dt="2024-03-21T11:24:44.341" v="18" actId="47"/>
        <pc:sldMkLst>
          <pc:docMk/>
          <pc:sldMk cId="91599897" sldId="371"/>
        </pc:sldMkLst>
      </pc:sldChg>
      <pc:sldChg chg="del">
        <pc:chgData name="Yoga Federation of Europe" userId="fa02cd18ab04366e" providerId="LiveId" clId="{B11F8B8E-A7E1-49B7-B0A6-5B9543AF2F96}" dt="2024-03-21T11:24:46.549" v="19" actId="47"/>
        <pc:sldMkLst>
          <pc:docMk/>
          <pc:sldMk cId="2736589327" sldId="372"/>
        </pc:sldMkLst>
      </pc:sldChg>
      <pc:sldChg chg="del">
        <pc:chgData name="Yoga Federation of Europe" userId="fa02cd18ab04366e" providerId="LiveId" clId="{B11F8B8E-A7E1-49B7-B0A6-5B9543AF2F96}" dt="2024-03-21T11:24:51.867" v="20" actId="47"/>
        <pc:sldMkLst>
          <pc:docMk/>
          <pc:sldMk cId="3546226781" sldId="374"/>
        </pc:sldMkLst>
      </pc:sldChg>
      <pc:sldChg chg="modSp mod ord">
        <pc:chgData name="Yoga Federation of Europe" userId="fa02cd18ab04366e" providerId="LiveId" clId="{B11F8B8E-A7E1-49B7-B0A6-5B9543AF2F96}" dt="2024-03-21T11:35:29.510" v="126" actId="27636"/>
        <pc:sldMkLst>
          <pc:docMk/>
          <pc:sldMk cId="0" sldId="375"/>
        </pc:sldMkLst>
        <pc:spChg chg="mod">
          <ac:chgData name="Yoga Federation of Europe" userId="fa02cd18ab04366e" providerId="LiveId" clId="{B11F8B8E-A7E1-49B7-B0A6-5B9543AF2F96}" dt="2024-03-21T11:35:29.510" v="126" actId="27636"/>
          <ac:spMkLst>
            <pc:docMk/>
            <pc:sldMk cId="0" sldId="375"/>
            <ac:spMk id="3" creationId="{6DC62D48-EE72-4175-9557-9F85FF4E6EBE}"/>
          </ac:spMkLst>
        </pc:spChg>
      </pc:sldChg>
      <pc:sldChg chg="del">
        <pc:chgData name="Yoga Federation of Europe" userId="fa02cd18ab04366e" providerId="LiveId" clId="{B11F8B8E-A7E1-49B7-B0A6-5B9543AF2F96}" dt="2024-03-21T11:39:55.213" v="234" actId="47"/>
        <pc:sldMkLst>
          <pc:docMk/>
          <pc:sldMk cId="0" sldId="376"/>
        </pc:sldMkLst>
      </pc:sldChg>
      <pc:sldChg chg="del">
        <pc:chgData name="Yoga Federation of Europe" userId="fa02cd18ab04366e" providerId="LiveId" clId="{B11F8B8E-A7E1-49B7-B0A6-5B9543AF2F96}" dt="2024-03-21T11:25:12.464" v="23" actId="47"/>
        <pc:sldMkLst>
          <pc:docMk/>
          <pc:sldMk cId="725402059" sldId="377"/>
        </pc:sldMkLst>
      </pc:sldChg>
      <pc:sldChg chg="modSp mod ord">
        <pc:chgData name="Yoga Federation of Europe" userId="fa02cd18ab04366e" providerId="LiveId" clId="{B11F8B8E-A7E1-49B7-B0A6-5B9543AF2F96}" dt="2024-03-21T11:46:24.848" v="283" actId="14100"/>
        <pc:sldMkLst>
          <pc:docMk/>
          <pc:sldMk cId="0" sldId="378"/>
        </pc:sldMkLst>
        <pc:spChg chg="mod">
          <ac:chgData name="Yoga Federation of Europe" userId="fa02cd18ab04366e" providerId="LiveId" clId="{B11F8B8E-A7E1-49B7-B0A6-5B9543AF2F96}" dt="2024-03-21T11:46:24.848" v="283" actId="14100"/>
          <ac:spMkLst>
            <pc:docMk/>
            <pc:sldMk cId="0" sldId="378"/>
            <ac:spMk id="3" creationId="{E04285BD-69D6-4803-B246-6B1444D7281C}"/>
          </ac:spMkLst>
        </pc:spChg>
      </pc:sldChg>
      <pc:sldChg chg="addSp delSp modSp mod">
        <pc:chgData name="Yoga Federation of Europe" userId="fa02cd18ab04366e" providerId="LiveId" clId="{B11F8B8E-A7E1-49B7-B0A6-5B9543AF2F96}" dt="2024-03-21T13:32:04.291" v="639" actId="478"/>
        <pc:sldMkLst>
          <pc:docMk/>
          <pc:sldMk cId="0" sldId="379"/>
        </pc:sldMkLst>
        <pc:spChg chg="del mod">
          <ac:chgData name="Yoga Federation of Europe" userId="fa02cd18ab04366e" providerId="LiveId" clId="{B11F8B8E-A7E1-49B7-B0A6-5B9543AF2F96}" dt="2024-03-21T13:32:04.291" v="639" actId="478"/>
          <ac:spMkLst>
            <pc:docMk/>
            <pc:sldMk cId="0" sldId="379"/>
            <ac:spMk id="2" creationId="{89E94BF6-6A81-4F11-A0D7-210E0D183B46}"/>
          </ac:spMkLst>
        </pc:spChg>
        <pc:picChg chg="add del">
          <ac:chgData name="Yoga Federation of Europe" userId="fa02cd18ab04366e" providerId="LiveId" clId="{B11F8B8E-A7E1-49B7-B0A6-5B9543AF2F96}" dt="2024-03-21T13:32:02.006" v="638" actId="478"/>
          <ac:picMkLst>
            <pc:docMk/>
            <pc:sldMk cId="0" sldId="379"/>
            <ac:picMk id="9220" creationId="{4714BA41-E1A3-48B3-817C-00D8DBAA1D5C}"/>
          </ac:picMkLst>
        </pc:picChg>
      </pc:sldChg>
      <pc:sldChg chg="addSp modSp mod ord">
        <pc:chgData name="Yoga Federation of Europe" userId="fa02cd18ab04366e" providerId="LiveId" clId="{B11F8B8E-A7E1-49B7-B0A6-5B9543AF2F96}" dt="2024-03-21T12:01:59.134" v="414" actId="1076"/>
        <pc:sldMkLst>
          <pc:docMk/>
          <pc:sldMk cId="1888019557" sldId="381"/>
        </pc:sldMkLst>
        <pc:spChg chg="mod">
          <ac:chgData name="Yoga Federation of Europe" userId="fa02cd18ab04366e" providerId="LiveId" clId="{B11F8B8E-A7E1-49B7-B0A6-5B9543AF2F96}" dt="2024-03-21T12:01:59.134" v="414" actId="1076"/>
          <ac:spMkLst>
            <pc:docMk/>
            <pc:sldMk cId="1888019557" sldId="381"/>
            <ac:spMk id="2" creationId="{CF8958D5-B368-F9BB-6996-A7C50AC11438}"/>
          </ac:spMkLst>
        </pc:spChg>
        <pc:spChg chg="add mod">
          <ac:chgData name="Yoga Federation of Europe" userId="fa02cd18ab04366e" providerId="LiveId" clId="{B11F8B8E-A7E1-49B7-B0A6-5B9543AF2F96}" dt="2024-03-21T12:01:55.048" v="413" actId="1076"/>
          <ac:spMkLst>
            <pc:docMk/>
            <pc:sldMk cId="1888019557" sldId="381"/>
            <ac:spMk id="4" creationId="{9CC1359E-3F5D-C308-0208-D2830A269AA3}"/>
          </ac:spMkLst>
        </pc:spChg>
      </pc:sldChg>
      <pc:sldChg chg="ord">
        <pc:chgData name="Yoga Federation of Europe" userId="fa02cd18ab04366e" providerId="LiveId" clId="{B11F8B8E-A7E1-49B7-B0A6-5B9543AF2F96}" dt="2024-03-21T11:25:22.517" v="25"/>
        <pc:sldMkLst>
          <pc:docMk/>
          <pc:sldMk cId="3140782031" sldId="382"/>
        </pc:sldMkLst>
      </pc:sldChg>
      <pc:sldChg chg="ord">
        <pc:chgData name="Yoga Federation of Europe" userId="fa02cd18ab04366e" providerId="LiveId" clId="{B11F8B8E-A7E1-49B7-B0A6-5B9543AF2F96}" dt="2024-03-21T11:43:40.630" v="278"/>
        <pc:sldMkLst>
          <pc:docMk/>
          <pc:sldMk cId="3353019173" sldId="385"/>
        </pc:sldMkLst>
      </pc:sldChg>
      <pc:sldChg chg="del">
        <pc:chgData name="Yoga Federation of Europe" userId="fa02cd18ab04366e" providerId="LiveId" clId="{B11F8B8E-A7E1-49B7-B0A6-5B9543AF2F96}" dt="2024-03-21T11:34:26.100" v="109" actId="47"/>
        <pc:sldMkLst>
          <pc:docMk/>
          <pc:sldMk cId="0" sldId="386"/>
        </pc:sldMkLst>
      </pc:sldChg>
      <pc:sldChg chg="del">
        <pc:chgData name="Yoga Federation of Europe" userId="fa02cd18ab04366e" providerId="LiveId" clId="{B11F8B8E-A7E1-49B7-B0A6-5B9543AF2F96}" dt="2024-03-21T11:40:06.829" v="235" actId="47"/>
        <pc:sldMkLst>
          <pc:docMk/>
          <pc:sldMk cId="0" sldId="387"/>
        </pc:sldMkLst>
      </pc:sldChg>
      <pc:sldChg chg="del">
        <pc:chgData name="Yoga Federation of Europe" userId="fa02cd18ab04366e" providerId="LiveId" clId="{B11F8B8E-A7E1-49B7-B0A6-5B9543AF2F96}" dt="2024-03-21T11:22:37.994" v="10" actId="47"/>
        <pc:sldMkLst>
          <pc:docMk/>
          <pc:sldMk cId="0" sldId="388"/>
        </pc:sldMkLst>
      </pc:sldChg>
      <pc:sldChg chg="del">
        <pc:chgData name="Yoga Federation of Europe" userId="fa02cd18ab04366e" providerId="LiveId" clId="{B11F8B8E-A7E1-49B7-B0A6-5B9543AF2F96}" dt="2024-03-21T11:43:26.478" v="276" actId="47"/>
        <pc:sldMkLst>
          <pc:docMk/>
          <pc:sldMk cId="0" sldId="390"/>
        </pc:sldMkLst>
      </pc:sldChg>
      <pc:sldChg chg="add del">
        <pc:chgData name="Yoga Federation of Europe" userId="fa02cd18ab04366e" providerId="LiveId" clId="{B11F8B8E-A7E1-49B7-B0A6-5B9543AF2F96}" dt="2024-03-21T12:01:34.951" v="411" actId="47"/>
        <pc:sldMkLst>
          <pc:docMk/>
          <pc:sldMk cId="81209393" sldId="391"/>
        </pc:sldMkLst>
      </pc:sldChg>
      <pc:sldChg chg="del">
        <pc:chgData name="Yoga Federation of Europe" userId="fa02cd18ab04366e" providerId="LiveId" clId="{B11F8B8E-A7E1-49B7-B0A6-5B9543AF2F96}" dt="2024-03-21T11:29:33.624" v="32" actId="47"/>
        <pc:sldMkLst>
          <pc:docMk/>
          <pc:sldMk cId="0" sldId="393"/>
        </pc:sldMkLst>
      </pc:sldChg>
      <pc:sldChg chg="del">
        <pc:chgData name="Yoga Federation of Europe" userId="fa02cd18ab04366e" providerId="LiveId" clId="{B11F8B8E-A7E1-49B7-B0A6-5B9543AF2F96}" dt="2024-03-21T11:29:30.913" v="31" actId="47"/>
        <pc:sldMkLst>
          <pc:docMk/>
          <pc:sldMk cId="0" sldId="394"/>
        </pc:sldMkLst>
      </pc:sldChg>
      <pc:sldChg chg="del">
        <pc:chgData name="Yoga Federation of Europe" userId="fa02cd18ab04366e" providerId="LiveId" clId="{B11F8B8E-A7E1-49B7-B0A6-5B9543AF2F96}" dt="2024-03-21T11:25:05.995" v="22" actId="47"/>
        <pc:sldMkLst>
          <pc:docMk/>
          <pc:sldMk cId="3650472517" sldId="395"/>
        </pc:sldMkLst>
      </pc:sldChg>
      <pc:sldChg chg="del">
        <pc:chgData name="Yoga Federation of Europe" userId="fa02cd18ab04366e" providerId="LiveId" clId="{B11F8B8E-A7E1-49B7-B0A6-5B9543AF2F96}" dt="2024-03-21T11:30:03.745" v="34" actId="47"/>
        <pc:sldMkLst>
          <pc:docMk/>
          <pc:sldMk cId="2782170752" sldId="402"/>
        </pc:sldMkLst>
      </pc:sldChg>
      <pc:sldChg chg="modSp new mod">
        <pc:chgData name="Yoga Federation of Europe" userId="fa02cd18ab04366e" providerId="LiveId" clId="{B11F8B8E-A7E1-49B7-B0A6-5B9543AF2F96}" dt="2024-03-21T12:05:19.460" v="456" actId="403"/>
        <pc:sldMkLst>
          <pc:docMk/>
          <pc:sldMk cId="54974363" sldId="404"/>
        </pc:sldMkLst>
        <pc:spChg chg="mod">
          <ac:chgData name="Yoga Federation of Europe" userId="fa02cd18ab04366e" providerId="LiveId" clId="{B11F8B8E-A7E1-49B7-B0A6-5B9543AF2F96}" dt="2024-03-21T12:04:56.149" v="445" actId="120"/>
          <ac:spMkLst>
            <pc:docMk/>
            <pc:sldMk cId="54974363" sldId="404"/>
            <ac:spMk id="2" creationId="{6CC59458-670C-FA51-9D5C-1400775B3998}"/>
          </ac:spMkLst>
        </pc:spChg>
        <pc:spChg chg="mod">
          <ac:chgData name="Yoga Federation of Europe" userId="fa02cd18ab04366e" providerId="LiveId" clId="{B11F8B8E-A7E1-49B7-B0A6-5B9543AF2F96}" dt="2024-03-21T12:05:19.460" v="456" actId="403"/>
          <ac:spMkLst>
            <pc:docMk/>
            <pc:sldMk cId="54974363" sldId="404"/>
            <ac:spMk id="3" creationId="{E6003949-AC86-3782-120E-F660019189D1}"/>
          </ac:spMkLst>
        </pc:spChg>
      </pc:sldChg>
      <pc:sldChg chg="del">
        <pc:chgData name="Yoga Federation of Europe" userId="fa02cd18ab04366e" providerId="LiveId" clId="{B11F8B8E-A7E1-49B7-B0A6-5B9543AF2F96}" dt="2024-03-21T11:24:38.706" v="17" actId="47"/>
        <pc:sldMkLst>
          <pc:docMk/>
          <pc:sldMk cId="2511222546" sldId="404"/>
        </pc:sldMkLst>
      </pc:sldChg>
      <pc:sldChg chg="add del">
        <pc:chgData name="Yoga Federation of Europe" userId="fa02cd18ab04366e" providerId="LiveId" clId="{B11F8B8E-A7E1-49B7-B0A6-5B9543AF2F96}" dt="2024-03-21T11:24:56.883" v="21" actId="47"/>
        <pc:sldMkLst>
          <pc:docMk/>
          <pc:sldMk cId="484946511" sldId="405"/>
        </pc:sldMkLst>
      </pc:sldChg>
      <pc:sldChg chg="addSp delSp modSp add mod ord">
        <pc:chgData name="Yoga Federation of Europe" userId="fa02cd18ab04366e" providerId="LiveId" clId="{B11F8B8E-A7E1-49B7-B0A6-5B9543AF2F96}" dt="2024-03-21T12:58:22.627" v="602" actId="12"/>
        <pc:sldMkLst>
          <pc:docMk/>
          <pc:sldMk cId="2600193690" sldId="405"/>
        </pc:sldMkLst>
        <pc:spChg chg="mod">
          <ac:chgData name="Yoga Federation of Europe" userId="fa02cd18ab04366e" providerId="LiveId" clId="{B11F8B8E-A7E1-49B7-B0A6-5B9543AF2F96}" dt="2024-03-21T12:58:22.627" v="602" actId="12"/>
          <ac:spMkLst>
            <pc:docMk/>
            <pc:sldMk cId="2600193690" sldId="405"/>
            <ac:spMk id="3" creationId="{95B371F2-DBA5-415A-82C8-651F587B857A}"/>
          </ac:spMkLst>
        </pc:spChg>
        <pc:spChg chg="mod">
          <ac:chgData name="Yoga Federation of Europe" userId="fa02cd18ab04366e" providerId="LiveId" clId="{B11F8B8E-A7E1-49B7-B0A6-5B9543AF2F96}" dt="2024-03-21T12:58:05.286" v="587" actId="20577"/>
          <ac:spMkLst>
            <pc:docMk/>
            <pc:sldMk cId="2600193690" sldId="405"/>
            <ac:spMk id="4" creationId="{2DE81C47-5367-AF09-290D-61B44EFE0D76}"/>
          </ac:spMkLst>
        </pc:spChg>
        <pc:spChg chg="add del">
          <ac:chgData name="Yoga Federation of Europe" userId="fa02cd18ab04366e" providerId="LiveId" clId="{B11F8B8E-A7E1-49B7-B0A6-5B9543AF2F96}" dt="2024-03-21T12:25:46.352" v="548" actId="22"/>
          <ac:spMkLst>
            <pc:docMk/>
            <pc:sldMk cId="2600193690" sldId="405"/>
            <ac:spMk id="5" creationId="{3D04D6FA-068C-0FA3-8A71-C145EEB7B10B}"/>
          </ac:spMkLst>
        </pc:spChg>
      </pc:sldChg>
      <pc:sldChg chg="modSp add mod">
        <pc:chgData name="Yoga Federation of Europe" userId="fa02cd18ab04366e" providerId="LiveId" clId="{B11F8B8E-A7E1-49B7-B0A6-5B9543AF2F96}" dt="2024-03-21T14:14:30.210" v="655" actId="20577"/>
        <pc:sldMkLst>
          <pc:docMk/>
          <pc:sldMk cId="625957251" sldId="406"/>
        </pc:sldMkLst>
        <pc:spChg chg="mod">
          <ac:chgData name="Yoga Federation of Europe" userId="fa02cd18ab04366e" providerId="LiveId" clId="{B11F8B8E-A7E1-49B7-B0A6-5B9543AF2F96}" dt="2024-03-21T14:14:30.210" v="655" actId="20577"/>
          <ac:spMkLst>
            <pc:docMk/>
            <pc:sldMk cId="625957251" sldId="406"/>
            <ac:spMk id="3" creationId="{95B371F2-DBA5-415A-82C8-651F587B857A}"/>
          </ac:spMkLst>
        </pc:spChg>
        <pc:spChg chg="mod">
          <ac:chgData name="Yoga Federation of Europe" userId="fa02cd18ab04366e" providerId="LiveId" clId="{B11F8B8E-A7E1-49B7-B0A6-5B9543AF2F96}" dt="2024-03-21T14:14:19.285" v="653" actId="20577"/>
          <ac:spMkLst>
            <pc:docMk/>
            <pc:sldMk cId="625957251" sldId="406"/>
            <ac:spMk id="4" creationId="{2DE81C47-5367-AF09-290D-61B44EFE0D76}"/>
          </ac:spMkLst>
        </pc:spChg>
      </pc:sldChg>
      <pc:sldChg chg="del">
        <pc:chgData name="Yoga Federation of Europe" userId="fa02cd18ab04366e" providerId="LiveId" clId="{B11F8B8E-A7E1-49B7-B0A6-5B9543AF2F96}" dt="2024-03-21T11:34:36.698" v="110" actId="47"/>
        <pc:sldMkLst>
          <pc:docMk/>
          <pc:sldMk cId="3206699953" sldId="406"/>
        </pc:sldMkLst>
      </pc:sldChg>
      <pc:sldChg chg="addSp delSp modSp add mod">
        <pc:chgData name="Yoga Federation of Europe" userId="fa02cd18ab04366e" providerId="LiveId" clId="{B11F8B8E-A7E1-49B7-B0A6-5B9543AF2F96}" dt="2024-03-21T12:26:34.409" v="557" actId="1076"/>
        <pc:sldMkLst>
          <pc:docMk/>
          <pc:sldMk cId="633985817" sldId="407"/>
        </pc:sldMkLst>
        <pc:spChg chg="mod">
          <ac:chgData name="Yoga Federation of Europe" userId="fa02cd18ab04366e" providerId="LiveId" clId="{B11F8B8E-A7E1-49B7-B0A6-5B9543AF2F96}" dt="2024-03-21T12:26:34.409" v="557" actId="1076"/>
          <ac:spMkLst>
            <pc:docMk/>
            <pc:sldMk cId="633985817" sldId="407"/>
            <ac:spMk id="3" creationId="{95B371F2-DBA5-415A-82C8-651F587B857A}"/>
          </ac:spMkLst>
        </pc:spChg>
        <pc:spChg chg="add del">
          <ac:chgData name="Yoga Federation of Europe" userId="fa02cd18ab04366e" providerId="LiveId" clId="{B11F8B8E-A7E1-49B7-B0A6-5B9543AF2F96}" dt="2024-03-21T12:26:16.513" v="554" actId="22"/>
          <ac:spMkLst>
            <pc:docMk/>
            <pc:sldMk cId="633985817" sldId="407"/>
            <ac:spMk id="5" creationId="{9D56E149-C89A-14A4-D1EF-0598AA2BEE3D}"/>
          </ac:spMkLst>
        </pc:spChg>
      </pc:sldChg>
      <pc:sldChg chg="del">
        <pc:chgData name="Yoga Federation of Europe" userId="fa02cd18ab04366e" providerId="LiveId" clId="{B11F8B8E-A7E1-49B7-B0A6-5B9543AF2F96}" dt="2024-03-21T11:25:44.100" v="28" actId="47"/>
        <pc:sldMkLst>
          <pc:docMk/>
          <pc:sldMk cId="3951500388" sldId="407"/>
        </pc:sldMkLst>
      </pc:sldChg>
      <pc:sldChg chg="modSp add mod ord">
        <pc:chgData name="Yoga Federation of Europe" userId="fa02cd18ab04366e" providerId="LiveId" clId="{B11F8B8E-A7E1-49B7-B0A6-5B9543AF2F96}" dt="2024-03-21T14:26:20.825" v="716" actId="1035"/>
        <pc:sldMkLst>
          <pc:docMk/>
          <pc:sldMk cId="1156581865" sldId="408"/>
        </pc:sldMkLst>
        <pc:spChg chg="mod">
          <ac:chgData name="Yoga Federation of Europe" userId="fa02cd18ab04366e" providerId="LiveId" clId="{B11F8B8E-A7E1-49B7-B0A6-5B9543AF2F96}" dt="2024-03-21T14:26:20.825" v="716" actId="1035"/>
          <ac:spMkLst>
            <pc:docMk/>
            <pc:sldMk cId="1156581865" sldId="408"/>
            <ac:spMk id="3" creationId="{95B371F2-DBA5-415A-82C8-651F587B857A}"/>
          </ac:spMkLst>
        </pc:spChg>
        <pc:spChg chg="mod">
          <ac:chgData name="Yoga Federation of Europe" userId="fa02cd18ab04366e" providerId="LiveId" clId="{B11F8B8E-A7E1-49B7-B0A6-5B9543AF2F96}" dt="2024-03-21T14:10:36.133" v="651" actId="403"/>
          <ac:spMkLst>
            <pc:docMk/>
            <pc:sldMk cId="1156581865" sldId="408"/>
            <ac:spMk id="4" creationId="{2DE81C47-5367-AF09-290D-61B44EFE0D76}"/>
          </ac:spMkLst>
        </pc:spChg>
      </pc:sldChg>
      <pc:sldMasterChg chg="addSldLayout delSldLayout">
        <pc:chgData name="Yoga Federation of Europe" userId="fa02cd18ab04366e" providerId="LiveId" clId="{B11F8B8E-A7E1-49B7-B0A6-5B9543AF2F96}" dt="2024-03-21T11:34:46.985" v="116" actId="47"/>
        <pc:sldMasterMkLst>
          <pc:docMk/>
          <pc:sldMasterMk cId="1575006225" sldId="2147483762"/>
        </pc:sldMasterMkLst>
        <pc:sldLayoutChg chg="add del">
          <pc:chgData name="Yoga Federation of Europe" userId="fa02cd18ab04366e" providerId="LiveId" clId="{B11F8B8E-A7E1-49B7-B0A6-5B9543AF2F96}" dt="2024-03-21T11:34:46.985" v="116" actId="47"/>
          <pc:sldLayoutMkLst>
            <pc:docMk/>
            <pc:sldMasterMk cId="1575006225" sldId="2147483762"/>
            <pc:sldLayoutMk cId="1442020278" sldId="214748378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07B98B-2E00-47D6-A432-B8AA1DCFD1B6}" type="doc">
      <dgm:prSet loTypeId="urn:microsoft.com/office/officeart/2005/8/layout/bProcess4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C5EEE67E-F3B7-4B90-9706-2E7C206042B6}">
      <dgm:prSet phldrT="[Text]" custT="1"/>
      <dgm:spPr>
        <a:solidFill>
          <a:srgbClr val="7030A0"/>
        </a:solidFill>
      </dgm:spPr>
      <dgm:t>
        <a:bodyPr/>
        <a:lstStyle/>
        <a:p>
          <a:r>
            <a:rPr lang="cs-CZ" sz="4000" dirty="0"/>
            <a:t>JÓGA</a:t>
          </a:r>
          <a:endParaRPr lang="en-GB" sz="4000" dirty="0"/>
        </a:p>
      </dgm:t>
    </dgm:pt>
    <dgm:pt modelId="{1CEB167D-C0A4-44F5-A470-375EDAE152B7}" type="parTrans" cxnId="{827B9E30-64F7-4335-8A7C-1EB58F92F819}">
      <dgm:prSet/>
      <dgm:spPr/>
      <dgm:t>
        <a:bodyPr/>
        <a:lstStyle/>
        <a:p>
          <a:endParaRPr lang="en-GB"/>
        </a:p>
      </dgm:t>
    </dgm:pt>
    <dgm:pt modelId="{19AC1B02-F478-4C55-AFAC-E0C1FCC3A3F8}" type="sibTrans" cxnId="{827B9E30-64F7-4335-8A7C-1EB58F92F819}">
      <dgm:prSet/>
      <dgm:spPr/>
      <dgm:t>
        <a:bodyPr/>
        <a:lstStyle/>
        <a:p>
          <a:endParaRPr lang="en-GB"/>
        </a:p>
      </dgm:t>
    </dgm:pt>
    <dgm:pt modelId="{142EFA00-2F4C-49C6-95F5-46B7C04172CB}">
      <dgm:prSet phldrT="[Text]" custT="1"/>
      <dgm:spPr/>
      <dgm:t>
        <a:bodyPr/>
        <a:lstStyle/>
        <a:p>
          <a:r>
            <a:rPr lang="en-GB" sz="1400" b="0" i="0" dirty="0"/>
            <a:t>METODA K DOSAŽENÍ SPOLEČENSKY UŽITEČNÝCH VÝSLEDKŮ</a:t>
          </a:r>
          <a:endParaRPr lang="en-GB" sz="1400" dirty="0"/>
        </a:p>
      </dgm:t>
    </dgm:pt>
    <dgm:pt modelId="{01299983-E9AD-47E8-A09F-23DED660F258}" type="parTrans" cxnId="{5A958D42-8634-46C0-8946-32DE00552AE0}">
      <dgm:prSet/>
      <dgm:spPr/>
      <dgm:t>
        <a:bodyPr/>
        <a:lstStyle/>
        <a:p>
          <a:endParaRPr lang="en-GB"/>
        </a:p>
      </dgm:t>
    </dgm:pt>
    <dgm:pt modelId="{D9AB027F-FD78-4B19-A610-9F5FAF7B6D32}" type="sibTrans" cxnId="{5A958D42-8634-46C0-8946-32DE00552AE0}">
      <dgm:prSet/>
      <dgm:spPr/>
      <dgm:t>
        <a:bodyPr/>
        <a:lstStyle/>
        <a:p>
          <a:endParaRPr lang="en-GB"/>
        </a:p>
      </dgm:t>
    </dgm:pt>
    <dgm:pt modelId="{8A12E755-F6ED-4807-BD51-DE8B11FCE3A6}">
      <dgm:prSet phldrT="[Text]"/>
      <dgm:spPr/>
      <dgm:t>
        <a:bodyPr/>
        <a:lstStyle/>
        <a:p>
          <a:r>
            <a:rPr lang="en-GB" b="0" i="0" dirty="0"/>
            <a:t>VĚDECKÝ</a:t>
          </a:r>
          <a:r>
            <a:rPr lang="cs-CZ" b="0" i="0" dirty="0"/>
            <a:t>CH</a:t>
          </a:r>
          <a:endParaRPr lang="en-GB" dirty="0"/>
        </a:p>
      </dgm:t>
    </dgm:pt>
    <dgm:pt modelId="{FE1D35D5-A24A-4DBA-B9FB-4753EED22B0E}" type="parTrans" cxnId="{8B268684-1BE7-4746-944C-A5C237E6D121}">
      <dgm:prSet/>
      <dgm:spPr/>
      <dgm:t>
        <a:bodyPr/>
        <a:lstStyle/>
        <a:p>
          <a:endParaRPr lang="en-GB"/>
        </a:p>
      </dgm:t>
    </dgm:pt>
    <dgm:pt modelId="{012A0379-5DAB-465D-934B-3BEEF6C8DCAE}" type="sibTrans" cxnId="{8B268684-1BE7-4746-944C-A5C237E6D121}">
      <dgm:prSet/>
      <dgm:spPr/>
      <dgm:t>
        <a:bodyPr/>
        <a:lstStyle/>
        <a:p>
          <a:endParaRPr lang="en-GB"/>
        </a:p>
      </dgm:t>
    </dgm:pt>
    <dgm:pt modelId="{2194E326-5F62-4101-B538-ADBD0420625F}">
      <dgm:prSet phldrT="[Text]"/>
      <dgm:spPr/>
      <dgm:t>
        <a:bodyPr/>
        <a:lstStyle/>
        <a:p>
          <a:r>
            <a:rPr lang="en-GB" b="0" i="0" dirty="0"/>
            <a:t>ZDRAVOTNÍ</a:t>
          </a:r>
          <a:r>
            <a:rPr lang="cs-CZ" b="0" i="0" dirty="0"/>
            <a:t>CH</a:t>
          </a:r>
          <a:endParaRPr lang="en-GB" dirty="0"/>
        </a:p>
      </dgm:t>
    </dgm:pt>
    <dgm:pt modelId="{930AA26A-837A-4DFC-9621-9D1DFDE9D514}" type="parTrans" cxnId="{17520D96-C120-4FE1-BE83-5041B96D41B2}">
      <dgm:prSet/>
      <dgm:spPr/>
      <dgm:t>
        <a:bodyPr/>
        <a:lstStyle/>
        <a:p>
          <a:endParaRPr lang="en-GB"/>
        </a:p>
      </dgm:t>
    </dgm:pt>
    <dgm:pt modelId="{F2049E81-BE48-42DB-A85B-6B9395615A00}" type="sibTrans" cxnId="{17520D96-C120-4FE1-BE83-5041B96D41B2}">
      <dgm:prSet/>
      <dgm:spPr/>
      <dgm:t>
        <a:bodyPr/>
        <a:lstStyle/>
        <a:p>
          <a:endParaRPr lang="en-GB"/>
        </a:p>
      </dgm:t>
    </dgm:pt>
    <dgm:pt modelId="{35CE48A9-57AC-42EB-8EAF-62622066A304}">
      <dgm:prSet phldrT="[Text]" custT="1"/>
      <dgm:spPr/>
      <dgm:t>
        <a:bodyPr/>
        <a:lstStyle/>
        <a:p>
          <a:r>
            <a:rPr lang="en-GB" sz="1400" b="0" i="0" dirty="0"/>
            <a:t>METODA SEBE ROZVOJE TJ. ZPŮSOB ŽIVOTA</a:t>
          </a:r>
          <a:endParaRPr lang="en-GB" sz="1400" dirty="0"/>
        </a:p>
      </dgm:t>
    </dgm:pt>
    <dgm:pt modelId="{F49C3A3D-3E05-4793-9A3B-4071E56EB674}" type="parTrans" cxnId="{FE6A746B-059A-4842-B2F1-183F09A93476}">
      <dgm:prSet/>
      <dgm:spPr/>
      <dgm:t>
        <a:bodyPr/>
        <a:lstStyle/>
        <a:p>
          <a:endParaRPr lang="en-GB"/>
        </a:p>
      </dgm:t>
    </dgm:pt>
    <dgm:pt modelId="{2096611D-AB9B-431C-8D6E-85E8C9C471DB}" type="sibTrans" cxnId="{FE6A746B-059A-4842-B2F1-183F09A93476}">
      <dgm:prSet/>
      <dgm:spPr/>
      <dgm:t>
        <a:bodyPr/>
        <a:lstStyle/>
        <a:p>
          <a:endParaRPr lang="en-GB"/>
        </a:p>
      </dgm:t>
    </dgm:pt>
    <dgm:pt modelId="{F3C7A3FD-C561-4008-B170-4C450FF5BCB6}">
      <dgm:prSet phldrT="[Text]"/>
      <dgm:spPr/>
      <dgm:t>
        <a:bodyPr/>
        <a:lstStyle/>
        <a:p>
          <a:r>
            <a:rPr lang="en-GB" b="0" i="0" dirty="0"/>
            <a:t>OBCHODNÍ</a:t>
          </a:r>
          <a:r>
            <a:rPr lang="cs-CZ" b="0" i="0" dirty="0"/>
            <a:t>CH</a:t>
          </a:r>
          <a:endParaRPr lang="en-GB" dirty="0"/>
        </a:p>
      </dgm:t>
    </dgm:pt>
    <dgm:pt modelId="{2094035E-D5B1-4DFC-902F-313E8B813131}" type="parTrans" cxnId="{D63FEAE8-28A5-4878-853E-3C9AA0BD2EE7}">
      <dgm:prSet/>
      <dgm:spPr/>
      <dgm:t>
        <a:bodyPr/>
        <a:lstStyle/>
        <a:p>
          <a:endParaRPr lang="en-GB"/>
        </a:p>
      </dgm:t>
    </dgm:pt>
    <dgm:pt modelId="{84097711-42F5-4BA6-BA49-2B1DA070446D}" type="sibTrans" cxnId="{D63FEAE8-28A5-4878-853E-3C9AA0BD2EE7}">
      <dgm:prSet/>
      <dgm:spPr/>
      <dgm:t>
        <a:bodyPr/>
        <a:lstStyle/>
        <a:p>
          <a:endParaRPr lang="en-GB"/>
        </a:p>
      </dgm:t>
    </dgm:pt>
    <dgm:pt modelId="{38819623-70B2-4156-83A3-80F890BA9F16}">
      <dgm:prSet phldrT="[Text]"/>
      <dgm:spPr/>
      <dgm:t>
        <a:bodyPr/>
        <a:lstStyle/>
        <a:p>
          <a:r>
            <a:rPr lang="en-GB" b="0" i="0" dirty="0"/>
            <a:t>KREATIVNÍ</a:t>
          </a:r>
          <a:r>
            <a:rPr lang="cs-CZ" b="0" i="0" dirty="0"/>
            <a:t>CH</a:t>
          </a:r>
          <a:endParaRPr lang="en-GB" dirty="0"/>
        </a:p>
      </dgm:t>
    </dgm:pt>
    <dgm:pt modelId="{D431FBBB-C7AF-415A-9A1A-38F38DF33CC3}" type="parTrans" cxnId="{7509B775-2B3E-48C3-9170-F061AACECD61}">
      <dgm:prSet/>
      <dgm:spPr/>
      <dgm:t>
        <a:bodyPr/>
        <a:lstStyle/>
        <a:p>
          <a:endParaRPr lang="en-GB"/>
        </a:p>
      </dgm:t>
    </dgm:pt>
    <dgm:pt modelId="{1574EAE6-BA2F-4DCD-9DA0-E90D142BCEE5}" type="sibTrans" cxnId="{7509B775-2B3E-48C3-9170-F061AACECD61}">
      <dgm:prSet/>
      <dgm:spPr/>
      <dgm:t>
        <a:bodyPr/>
        <a:lstStyle/>
        <a:p>
          <a:endParaRPr lang="en-GB"/>
        </a:p>
      </dgm:t>
    </dgm:pt>
    <dgm:pt modelId="{14639B40-6809-48E9-9127-85DC3C394354}">
      <dgm:prSet phldrT="[Text]" custT="1"/>
      <dgm:spPr/>
      <dgm:t>
        <a:bodyPr/>
        <a:lstStyle/>
        <a:p>
          <a:r>
            <a:rPr lang="en-GB" sz="1400" b="0" i="0" dirty="0"/>
            <a:t>KTERÝ IMPLIKUJE KAŽD</a:t>
          </a:r>
          <a:r>
            <a:rPr lang="cs-CZ" sz="1400" b="0" i="0" dirty="0"/>
            <a:t>O</a:t>
          </a:r>
          <a:r>
            <a:rPr lang="en-GB" sz="1400" b="0" i="0" dirty="0"/>
            <a:t>DEN</a:t>
          </a:r>
          <a:r>
            <a:rPr lang="cs-CZ" sz="1400" b="0" i="0" dirty="0"/>
            <a:t>NÍ</a:t>
          </a:r>
          <a:r>
            <a:rPr lang="en-GB" sz="1400" b="0" i="0" dirty="0"/>
            <a:t> PÉČE</a:t>
          </a:r>
          <a:endParaRPr lang="en-GB" sz="1400" dirty="0"/>
        </a:p>
      </dgm:t>
    </dgm:pt>
    <dgm:pt modelId="{9F14E72D-B893-445D-B579-C6F1A6067C0F}" type="sibTrans" cxnId="{C7E5E77D-F87E-4792-B104-051F31B3CB9C}">
      <dgm:prSet/>
      <dgm:spPr/>
      <dgm:t>
        <a:bodyPr/>
        <a:lstStyle/>
        <a:p>
          <a:endParaRPr lang="en-GB"/>
        </a:p>
      </dgm:t>
    </dgm:pt>
    <dgm:pt modelId="{34BB4D33-89A4-4BD1-B496-601733C9F524}" type="parTrans" cxnId="{C7E5E77D-F87E-4792-B104-051F31B3CB9C}">
      <dgm:prSet/>
      <dgm:spPr/>
      <dgm:t>
        <a:bodyPr/>
        <a:lstStyle/>
        <a:p>
          <a:endParaRPr lang="en-GB"/>
        </a:p>
      </dgm:t>
    </dgm:pt>
    <dgm:pt modelId="{BA0CEF9C-36B2-4D77-ADC8-68BC8BD78AF5}">
      <dgm:prSet phldrT="[Text]"/>
      <dgm:spPr/>
      <dgm:t>
        <a:bodyPr/>
        <a:lstStyle/>
        <a:p>
          <a:r>
            <a:rPr lang="en-GB" b="0" i="0" dirty="0"/>
            <a:t>SPORTOVNÍ</a:t>
          </a:r>
          <a:r>
            <a:rPr lang="cs-CZ" b="0" i="0" dirty="0"/>
            <a:t>CH</a:t>
          </a:r>
          <a:endParaRPr lang="en-GB" dirty="0"/>
        </a:p>
      </dgm:t>
    </dgm:pt>
    <dgm:pt modelId="{CF6152C4-99FA-46D0-A32C-D46AA668B7F7}" type="sibTrans" cxnId="{EB703CED-D434-44E7-A2A5-ED6B57685809}">
      <dgm:prSet/>
      <dgm:spPr/>
      <dgm:t>
        <a:bodyPr/>
        <a:lstStyle/>
        <a:p>
          <a:endParaRPr lang="en-GB"/>
        </a:p>
      </dgm:t>
    </dgm:pt>
    <dgm:pt modelId="{BBC63776-FACE-45D6-857E-03FE2D6C008C}" type="parTrans" cxnId="{EB703CED-D434-44E7-A2A5-ED6B57685809}">
      <dgm:prSet/>
      <dgm:spPr/>
      <dgm:t>
        <a:bodyPr/>
        <a:lstStyle/>
        <a:p>
          <a:endParaRPr lang="en-GB"/>
        </a:p>
      </dgm:t>
    </dgm:pt>
    <dgm:pt modelId="{419E8A5E-4FAC-4D3C-97D0-64CFE3FB4241}" type="pres">
      <dgm:prSet presAssocID="{5807B98B-2E00-47D6-A432-B8AA1DCFD1B6}" presName="Name0" presStyleCnt="0">
        <dgm:presLayoutVars>
          <dgm:dir/>
          <dgm:resizeHandles/>
        </dgm:presLayoutVars>
      </dgm:prSet>
      <dgm:spPr/>
    </dgm:pt>
    <dgm:pt modelId="{93BFE57A-1F78-43ED-BF42-F7F47ECD5633}" type="pres">
      <dgm:prSet presAssocID="{C5EEE67E-F3B7-4B90-9706-2E7C206042B6}" presName="compNode" presStyleCnt="0"/>
      <dgm:spPr/>
    </dgm:pt>
    <dgm:pt modelId="{77596286-D706-4DF0-A15D-A5D075E2FC29}" type="pres">
      <dgm:prSet presAssocID="{C5EEE67E-F3B7-4B90-9706-2E7C206042B6}" presName="dummyConnPt" presStyleCnt="0"/>
      <dgm:spPr/>
    </dgm:pt>
    <dgm:pt modelId="{95D2F8ED-7C76-43BA-B611-B13678274640}" type="pres">
      <dgm:prSet presAssocID="{C5EEE67E-F3B7-4B90-9706-2E7C206042B6}" presName="node" presStyleLbl="node1" presStyleIdx="0" presStyleCnt="9" custScaleX="170134" custScaleY="129984">
        <dgm:presLayoutVars>
          <dgm:bulletEnabled val="1"/>
        </dgm:presLayoutVars>
      </dgm:prSet>
      <dgm:spPr/>
    </dgm:pt>
    <dgm:pt modelId="{63AF9EA1-DE80-4BC3-89A2-EE2D0B92699F}" type="pres">
      <dgm:prSet presAssocID="{19AC1B02-F478-4C55-AFAC-E0C1FCC3A3F8}" presName="sibTrans" presStyleLbl="bgSibTrans2D1" presStyleIdx="0" presStyleCnt="8"/>
      <dgm:spPr/>
    </dgm:pt>
    <dgm:pt modelId="{EBF31AEE-1434-47A1-8149-BD747BD1FDB7}" type="pres">
      <dgm:prSet presAssocID="{142EFA00-2F4C-49C6-95F5-46B7C04172CB}" presName="compNode" presStyleCnt="0"/>
      <dgm:spPr/>
    </dgm:pt>
    <dgm:pt modelId="{20D66C94-B2B5-487C-900A-DA60A7C16797}" type="pres">
      <dgm:prSet presAssocID="{142EFA00-2F4C-49C6-95F5-46B7C04172CB}" presName="dummyConnPt" presStyleCnt="0"/>
      <dgm:spPr/>
    </dgm:pt>
    <dgm:pt modelId="{7EE05D08-220C-450A-A3F9-0B35512FDD35}" type="pres">
      <dgm:prSet presAssocID="{142EFA00-2F4C-49C6-95F5-46B7C04172CB}" presName="node" presStyleLbl="node1" presStyleIdx="1" presStyleCnt="9">
        <dgm:presLayoutVars>
          <dgm:bulletEnabled val="1"/>
        </dgm:presLayoutVars>
      </dgm:prSet>
      <dgm:spPr/>
    </dgm:pt>
    <dgm:pt modelId="{10BE67BC-8EBE-4A55-8808-9A0FFD9728AC}" type="pres">
      <dgm:prSet presAssocID="{D9AB027F-FD78-4B19-A610-9F5FAF7B6D32}" presName="sibTrans" presStyleLbl="bgSibTrans2D1" presStyleIdx="1" presStyleCnt="8"/>
      <dgm:spPr/>
    </dgm:pt>
    <dgm:pt modelId="{19797BC6-1720-4B28-ADA1-EC2C9BD4EE1D}" type="pres">
      <dgm:prSet presAssocID="{8A12E755-F6ED-4807-BD51-DE8B11FCE3A6}" presName="compNode" presStyleCnt="0"/>
      <dgm:spPr/>
    </dgm:pt>
    <dgm:pt modelId="{7CADE16D-60AE-4F3A-B18F-088DF57F38B7}" type="pres">
      <dgm:prSet presAssocID="{8A12E755-F6ED-4807-BD51-DE8B11FCE3A6}" presName="dummyConnPt" presStyleCnt="0"/>
      <dgm:spPr/>
    </dgm:pt>
    <dgm:pt modelId="{0C5EA449-34A9-4DC7-AC21-5CE20047B8AB}" type="pres">
      <dgm:prSet presAssocID="{8A12E755-F6ED-4807-BD51-DE8B11FCE3A6}" presName="node" presStyleLbl="node1" presStyleIdx="2" presStyleCnt="9" custLinFactNeighborX="-181" custLinFactNeighborY="-1184">
        <dgm:presLayoutVars>
          <dgm:bulletEnabled val="1"/>
        </dgm:presLayoutVars>
      </dgm:prSet>
      <dgm:spPr/>
    </dgm:pt>
    <dgm:pt modelId="{0547D829-7085-4673-A600-FBDC641A4306}" type="pres">
      <dgm:prSet presAssocID="{012A0379-5DAB-465D-934B-3BEEF6C8DCAE}" presName="sibTrans" presStyleLbl="bgSibTrans2D1" presStyleIdx="2" presStyleCnt="8"/>
      <dgm:spPr/>
    </dgm:pt>
    <dgm:pt modelId="{B9ADF16E-DC36-487C-B4AD-98D20FE66DC7}" type="pres">
      <dgm:prSet presAssocID="{2194E326-5F62-4101-B538-ADBD0420625F}" presName="compNode" presStyleCnt="0"/>
      <dgm:spPr/>
    </dgm:pt>
    <dgm:pt modelId="{B5B417A6-00EE-4C7F-8884-1F77A095E211}" type="pres">
      <dgm:prSet presAssocID="{2194E326-5F62-4101-B538-ADBD0420625F}" presName="dummyConnPt" presStyleCnt="0"/>
      <dgm:spPr/>
    </dgm:pt>
    <dgm:pt modelId="{EF7D5C20-FF32-4748-9EB3-B620943881D9}" type="pres">
      <dgm:prSet presAssocID="{2194E326-5F62-4101-B538-ADBD0420625F}" presName="node" presStyleLbl="node1" presStyleIdx="3" presStyleCnt="9">
        <dgm:presLayoutVars>
          <dgm:bulletEnabled val="1"/>
        </dgm:presLayoutVars>
      </dgm:prSet>
      <dgm:spPr/>
    </dgm:pt>
    <dgm:pt modelId="{3CC69E48-4682-46C9-9245-4D49FC33315E}" type="pres">
      <dgm:prSet presAssocID="{F2049E81-BE48-42DB-A85B-6B9395615A00}" presName="sibTrans" presStyleLbl="bgSibTrans2D1" presStyleIdx="3" presStyleCnt="8"/>
      <dgm:spPr/>
    </dgm:pt>
    <dgm:pt modelId="{62DA8020-9350-4F73-9776-A614CD91AB4A}" type="pres">
      <dgm:prSet presAssocID="{BA0CEF9C-36B2-4D77-ADC8-68BC8BD78AF5}" presName="compNode" presStyleCnt="0"/>
      <dgm:spPr/>
    </dgm:pt>
    <dgm:pt modelId="{7B6959E1-DBCC-4878-A07E-48A7FDAAB1A8}" type="pres">
      <dgm:prSet presAssocID="{BA0CEF9C-36B2-4D77-ADC8-68BC8BD78AF5}" presName="dummyConnPt" presStyleCnt="0"/>
      <dgm:spPr/>
    </dgm:pt>
    <dgm:pt modelId="{0AD84FA7-7CD5-430F-8DE0-F70F5A1296A2}" type="pres">
      <dgm:prSet presAssocID="{BA0CEF9C-36B2-4D77-ADC8-68BC8BD78AF5}" presName="node" presStyleLbl="node1" presStyleIdx="4" presStyleCnt="9">
        <dgm:presLayoutVars>
          <dgm:bulletEnabled val="1"/>
        </dgm:presLayoutVars>
      </dgm:prSet>
      <dgm:spPr/>
    </dgm:pt>
    <dgm:pt modelId="{AEDD2B10-E0DB-479F-B383-871017F5BAF1}" type="pres">
      <dgm:prSet presAssocID="{CF6152C4-99FA-46D0-A32C-D46AA668B7F7}" presName="sibTrans" presStyleLbl="bgSibTrans2D1" presStyleIdx="4" presStyleCnt="8" custFlipHor="1" custScaleX="51318" custScaleY="28693" custLinFactX="100000" custLinFactY="700000" custLinFactNeighborX="174387" custLinFactNeighborY="712371"/>
      <dgm:spPr/>
    </dgm:pt>
    <dgm:pt modelId="{E0FA90AC-A960-4936-9319-FFB29FBE79C8}" type="pres">
      <dgm:prSet presAssocID="{35CE48A9-57AC-42EB-8EAF-62622066A304}" presName="compNode" presStyleCnt="0"/>
      <dgm:spPr/>
    </dgm:pt>
    <dgm:pt modelId="{0220FD9A-441C-4922-A2B9-C8CB6A1214EB}" type="pres">
      <dgm:prSet presAssocID="{35CE48A9-57AC-42EB-8EAF-62622066A304}" presName="dummyConnPt" presStyleCnt="0"/>
      <dgm:spPr/>
    </dgm:pt>
    <dgm:pt modelId="{955CACAE-765B-4EAA-8C38-6F0C6B63485A}" type="pres">
      <dgm:prSet presAssocID="{35CE48A9-57AC-42EB-8EAF-62622066A304}" presName="node" presStyleLbl="node1" presStyleIdx="5" presStyleCnt="9">
        <dgm:presLayoutVars>
          <dgm:bulletEnabled val="1"/>
        </dgm:presLayoutVars>
      </dgm:prSet>
      <dgm:spPr/>
    </dgm:pt>
    <dgm:pt modelId="{FF89C911-981F-4C28-BD9D-AA0CB382AB8D}" type="pres">
      <dgm:prSet presAssocID="{2096611D-AB9B-431C-8D6E-85E8C9C471DB}" presName="sibTrans" presStyleLbl="bgSibTrans2D1" presStyleIdx="5" presStyleCnt="8" custLinFactY="79145" custLinFactNeighborX="-4086" custLinFactNeighborY="100000"/>
      <dgm:spPr/>
    </dgm:pt>
    <dgm:pt modelId="{1BB48C92-CD2A-4F88-827F-2794EFF0DF5D}" type="pres">
      <dgm:prSet presAssocID="{14639B40-6809-48E9-9127-85DC3C394354}" presName="compNode" presStyleCnt="0"/>
      <dgm:spPr/>
    </dgm:pt>
    <dgm:pt modelId="{013B58FA-228C-4C22-B1BA-01EC107E3D6B}" type="pres">
      <dgm:prSet presAssocID="{14639B40-6809-48E9-9127-85DC3C394354}" presName="dummyConnPt" presStyleCnt="0"/>
      <dgm:spPr/>
    </dgm:pt>
    <dgm:pt modelId="{0ED04DFD-0DFF-4E7D-9A18-A2DCB928817C}" type="pres">
      <dgm:prSet presAssocID="{14639B40-6809-48E9-9127-85DC3C394354}" presName="node" presStyleLbl="node1" presStyleIdx="6" presStyleCnt="9">
        <dgm:presLayoutVars>
          <dgm:bulletEnabled val="1"/>
        </dgm:presLayoutVars>
      </dgm:prSet>
      <dgm:spPr/>
    </dgm:pt>
    <dgm:pt modelId="{CEF90DE2-9531-49C1-8018-920F47E9B40E}" type="pres">
      <dgm:prSet presAssocID="{9F14E72D-B893-445D-B579-C6F1A6067C0F}" presName="sibTrans" presStyleLbl="bgSibTrans2D1" presStyleIdx="6" presStyleCnt="8" custLinFactY="384756" custLinFactNeighborX="62834" custLinFactNeighborY="400000"/>
      <dgm:spPr/>
    </dgm:pt>
    <dgm:pt modelId="{837ADA98-F723-4902-B5EE-D8C4E8A0F249}" type="pres">
      <dgm:prSet presAssocID="{F3C7A3FD-C561-4008-B170-4C450FF5BCB6}" presName="compNode" presStyleCnt="0"/>
      <dgm:spPr/>
    </dgm:pt>
    <dgm:pt modelId="{B42DC819-3CA5-4C3F-A07F-4805554665BE}" type="pres">
      <dgm:prSet presAssocID="{F3C7A3FD-C561-4008-B170-4C450FF5BCB6}" presName="dummyConnPt" presStyleCnt="0"/>
      <dgm:spPr/>
    </dgm:pt>
    <dgm:pt modelId="{A91CCA8F-246B-4FC6-9B32-C367236AA856}" type="pres">
      <dgm:prSet presAssocID="{F3C7A3FD-C561-4008-B170-4C450FF5BCB6}" presName="node" presStyleLbl="node1" presStyleIdx="7" presStyleCnt="9">
        <dgm:presLayoutVars>
          <dgm:bulletEnabled val="1"/>
        </dgm:presLayoutVars>
      </dgm:prSet>
      <dgm:spPr/>
    </dgm:pt>
    <dgm:pt modelId="{B36B9AE5-FBC3-4D50-BB34-D88DAA4C2997}" type="pres">
      <dgm:prSet presAssocID="{84097711-42F5-4BA6-BA49-2B1DA070446D}" presName="sibTrans" presStyleLbl="bgSibTrans2D1" presStyleIdx="7" presStyleCnt="8"/>
      <dgm:spPr/>
    </dgm:pt>
    <dgm:pt modelId="{3B4919F8-B6F5-4358-AF0E-32A96E0C3D37}" type="pres">
      <dgm:prSet presAssocID="{38819623-70B2-4156-83A3-80F890BA9F16}" presName="compNode" presStyleCnt="0"/>
      <dgm:spPr/>
    </dgm:pt>
    <dgm:pt modelId="{F02EE3D4-046D-422A-95B4-269AB04D8147}" type="pres">
      <dgm:prSet presAssocID="{38819623-70B2-4156-83A3-80F890BA9F16}" presName="dummyConnPt" presStyleCnt="0"/>
      <dgm:spPr/>
    </dgm:pt>
    <dgm:pt modelId="{64758E93-97CD-44CD-945C-1960FA94A51B}" type="pres">
      <dgm:prSet presAssocID="{38819623-70B2-4156-83A3-80F890BA9F16}" presName="node" presStyleLbl="node1" presStyleIdx="8" presStyleCnt="9">
        <dgm:presLayoutVars>
          <dgm:bulletEnabled val="1"/>
        </dgm:presLayoutVars>
      </dgm:prSet>
      <dgm:spPr/>
    </dgm:pt>
  </dgm:ptLst>
  <dgm:cxnLst>
    <dgm:cxn modelId="{0E48E21A-17F6-4A23-A5BB-4B30DC37B009}" type="presOf" srcId="{35CE48A9-57AC-42EB-8EAF-62622066A304}" destId="{955CACAE-765B-4EAA-8C38-6F0C6B63485A}" srcOrd="0" destOrd="0" presId="urn:microsoft.com/office/officeart/2005/8/layout/bProcess4"/>
    <dgm:cxn modelId="{79E86522-10CD-476E-B948-B933EF551180}" type="presOf" srcId="{2194E326-5F62-4101-B538-ADBD0420625F}" destId="{EF7D5C20-FF32-4748-9EB3-B620943881D9}" srcOrd="0" destOrd="0" presId="urn:microsoft.com/office/officeart/2005/8/layout/bProcess4"/>
    <dgm:cxn modelId="{E8E2582E-F2FC-43F7-8608-3F3CC5EEE8FA}" type="presOf" srcId="{C5EEE67E-F3B7-4B90-9706-2E7C206042B6}" destId="{95D2F8ED-7C76-43BA-B611-B13678274640}" srcOrd="0" destOrd="0" presId="urn:microsoft.com/office/officeart/2005/8/layout/bProcess4"/>
    <dgm:cxn modelId="{827B9E30-64F7-4335-8A7C-1EB58F92F819}" srcId="{5807B98B-2E00-47D6-A432-B8AA1DCFD1B6}" destId="{C5EEE67E-F3B7-4B90-9706-2E7C206042B6}" srcOrd="0" destOrd="0" parTransId="{1CEB167D-C0A4-44F5-A470-375EDAE152B7}" sibTransId="{19AC1B02-F478-4C55-AFAC-E0C1FCC3A3F8}"/>
    <dgm:cxn modelId="{5A958D42-8634-46C0-8946-32DE00552AE0}" srcId="{5807B98B-2E00-47D6-A432-B8AA1DCFD1B6}" destId="{142EFA00-2F4C-49C6-95F5-46B7C04172CB}" srcOrd="1" destOrd="0" parTransId="{01299983-E9AD-47E8-A09F-23DED660F258}" sibTransId="{D9AB027F-FD78-4B19-A610-9F5FAF7B6D32}"/>
    <dgm:cxn modelId="{89CFD344-1699-46F3-8A24-86240F50289B}" type="presOf" srcId="{14639B40-6809-48E9-9127-85DC3C394354}" destId="{0ED04DFD-0DFF-4E7D-9A18-A2DCB928817C}" srcOrd="0" destOrd="0" presId="urn:microsoft.com/office/officeart/2005/8/layout/bProcess4"/>
    <dgm:cxn modelId="{B43E4565-50A0-43AB-A61B-A5D5FA22C3F8}" type="presOf" srcId="{142EFA00-2F4C-49C6-95F5-46B7C04172CB}" destId="{7EE05D08-220C-450A-A3F9-0B35512FDD35}" srcOrd="0" destOrd="0" presId="urn:microsoft.com/office/officeart/2005/8/layout/bProcess4"/>
    <dgm:cxn modelId="{8964F746-30BB-4657-B9CE-7A852AFC0B9A}" type="presOf" srcId="{2096611D-AB9B-431C-8D6E-85E8C9C471DB}" destId="{FF89C911-981F-4C28-BD9D-AA0CB382AB8D}" srcOrd="0" destOrd="0" presId="urn:microsoft.com/office/officeart/2005/8/layout/bProcess4"/>
    <dgm:cxn modelId="{C3525A48-3AC3-4930-B5BE-205C3CF4E501}" type="presOf" srcId="{012A0379-5DAB-465D-934B-3BEEF6C8DCAE}" destId="{0547D829-7085-4673-A600-FBDC641A4306}" srcOrd="0" destOrd="0" presId="urn:microsoft.com/office/officeart/2005/8/layout/bProcess4"/>
    <dgm:cxn modelId="{4F7DEB48-DDBD-4CB8-B6A4-B6B90AED7BBE}" type="presOf" srcId="{9F14E72D-B893-445D-B579-C6F1A6067C0F}" destId="{CEF90DE2-9531-49C1-8018-920F47E9B40E}" srcOrd="0" destOrd="0" presId="urn:microsoft.com/office/officeart/2005/8/layout/bProcess4"/>
    <dgm:cxn modelId="{0177E849-8B68-42DC-930A-1FF5056C048B}" type="presOf" srcId="{F2049E81-BE48-42DB-A85B-6B9395615A00}" destId="{3CC69E48-4682-46C9-9245-4D49FC33315E}" srcOrd="0" destOrd="0" presId="urn:microsoft.com/office/officeart/2005/8/layout/bProcess4"/>
    <dgm:cxn modelId="{FE6A746B-059A-4842-B2F1-183F09A93476}" srcId="{5807B98B-2E00-47D6-A432-B8AA1DCFD1B6}" destId="{35CE48A9-57AC-42EB-8EAF-62622066A304}" srcOrd="5" destOrd="0" parTransId="{F49C3A3D-3E05-4793-9A3B-4071E56EB674}" sibTransId="{2096611D-AB9B-431C-8D6E-85E8C9C471DB}"/>
    <dgm:cxn modelId="{7509B775-2B3E-48C3-9170-F061AACECD61}" srcId="{5807B98B-2E00-47D6-A432-B8AA1DCFD1B6}" destId="{38819623-70B2-4156-83A3-80F890BA9F16}" srcOrd="8" destOrd="0" parTransId="{D431FBBB-C7AF-415A-9A1A-38F38DF33CC3}" sibTransId="{1574EAE6-BA2F-4DCD-9DA0-E90D142BCEE5}"/>
    <dgm:cxn modelId="{5371DD79-7F87-4F00-8B20-C8ECA110F578}" type="presOf" srcId="{BA0CEF9C-36B2-4D77-ADC8-68BC8BD78AF5}" destId="{0AD84FA7-7CD5-430F-8DE0-F70F5A1296A2}" srcOrd="0" destOrd="0" presId="urn:microsoft.com/office/officeart/2005/8/layout/bProcess4"/>
    <dgm:cxn modelId="{C7E5E77D-F87E-4792-B104-051F31B3CB9C}" srcId="{5807B98B-2E00-47D6-A432-B8AA1DCFD1B6}" destId="{14639B40-6809-48E9-9127-85DC3C394354}" srcOrd="6" destOrd="0" parTransId="{34BB4D33-89A4-4BD1-B496-601733C9F524}" sibTransId="{9F14E72D-B893-445D-B579-C6F1A6067C0F}"/>
    <dgm:cxn modelId="{8B268684-1BE7-4746-944C-A5C237E6D121}" srcId="{5807B98B-2E00-47D6-A432-B8AA1DCFD1B6}" destId="{8A12E755-F6ED-4807-BD51-DE8B11FCE3A6}" srcOrd="2" destOrd="0" parTransId="{FE1D35D5-A24A-4DBA-B9FB-4753EED22B0E}" sibTransId="{012A0379-5DAB-465D-934B-3BEEF6C8DCAE}"/>
    <dgm:cxn modelId="{17520D96-C120-4FE1-BE83-5041B96D41B2}" srcId="{5807B98B-2E00-47D6-A432-B8AA1DCFD1B6}" destId="{2194E326-5F62-4101-B538-ADBD0420625F}" srcOrd="3" destOrd="0" parTransId="{930AA26A-837A-4DFC-9621-9D1DFDE9D514}" sibTransId="{F2049E81-BE48-42DB-A85B-6B9395615A00}"/>
    <dgm:cxn modelId="{FACB1BA9-D869-4890-818E-5268BCA1AD15}" type="presOf" srcId="{19AC1B02-F478-4C55-AFAC-E0C1FCC3A3F8}" destId="{63AF9EA1-DE80-4BC3-89A2-EE2D0B92699F}" srcOrd="0" destOrd="0" presId="urn:microsoft.com/office/officeart/2005/8/layout/bProcess4"/>
    <dgm:cxn modelId="{9C5649AD-41F3-4AA9-B107-5D8953C39944}" type="presOf" srcId="{84097711-42F5-4BA6-BA49-2B1DA070446D}" destId="{B36B9AE5-FBC3-4D50-BB34-D88DAA4C2997}" srcOrd="0" destOrd="0" presId="urn:microsoft.com/office/officeart/2005/8/layout/bProcess4"/>
    <dgm:cxn modelId="{D63FEAE8-28A5-4878-853E-3C9AA0BD2EE7}" srcId="{5807B98B-2E00-47D6-A432-B8AA1DCFD1B6}" destId="{F3C7A3FD-C561-4008-B170-4C450FF5BCB6}" srcOrd="7" destOrd="0" parTransId="{2094035E-D5B1-4DFC-902F-313E8B813131}" sibTransId="{84097711-42F5-4BA6-BA49-2B1DA070446D}"/>
    <dgm:cxn modelId="{8E80C4EC-1954-46DF-AFF8-806106275813}" type="presOf" srcId="{CF6152C4-99FA-46D0-A32C-D46AA668B7F7}" destId="{AEDD2B10-E0DB-479F-B383-871017F5BAF1}" srcOrd="0" destOrd="0" presId="urn:microsoft.com/office/officeart/2005/8/layout/bProcess4"/>
    <dgm:cxn modelId="{EB703CED-D434-44E7-A2A5-ED6B57685809}" srcId="{5807B98B-2E00-47D6-A432-B8AA1DCFD1B6}" destId="{BA0CEF9C-36B2-4D77-ADC8-68BC8BD78AF5}" srcOrd="4" destOrd="0" parTransId="{BBC63776-FACE-45D6-857E-03FE2D6C008C}" sibTransId="{CF6152C4-99FA-46D0-A32C-D46AA668B7F7}"/>
    <dgm:cxn modelId="{1AD96DF0-95F2-4180-A6C6-9165EFF0D9B1}" type="presOf" srcId="{8A12E755-F6ED-4807-BD51-DE8B11FCE3A6}" destId="{0C5EA449-34A9-4DC7-AC21-5CE20047B8AB}" srcOrd="0" destOrd="0" presId="urn:microsoft.com/office/officeart/2005/8/layout/bProcess4"/>
    <dgm:cxn modelId="{6D18B6F2-131A-443E-AE2A-75BC98C77C7C}" type="presOf" srcId="{38819623-70B2-4156-83A3-80F890BA9F16}" destId="{64758E93-97CD-44CD-945C-1960FA94A51B}" srcOrd="0" destOrd="0" presId="urn:microsoft.com/office/officeart/2005/8/layout/bProcess4"/>
    <dgm:cxn modelId="{3D4580F3-06C0-4254-A4D7-845A5A90615D}" type="presOf" srcId="{F3C7A3FD-C561-4008-B170-4C450FF5BCB6}" destId="{A91CCA8F-246B-4FC6-9B32-C367236AA856}" srcOrd="0" destOrd="0" presId="urn:microsoft.com/office/officeart/2005/8/layout/bProcess4"/>
    <dgm:cxn modelId="{29AD9BF3-1D16-4177-9A47-70277422420E}" type="presOf" srcId="{5807B98B-2E00-47D6-A432-B8AA1DCFD1B6}" destId="{419E8A5E-4FAC-4D3C-97D0-64CFE3FB4241}" srcOrd="0" destOrd="0" presId="urn:microsoft.com/office/officeart/2005/8/layout/bProcess4"/>
    <dgm:cxn modelId="{D877ACF8-AD4D-4BB8-BBA1-76A11CE5ACE5}" type="presOf" srcId="{D9AB027F-FD78-4B19-A610-9F5FAF7B6D32}" destId="{10BE67BC-8EBE-4A55-8808-9A0FFD9728AC}" srcOrd="0" destOrd="0" presId="urn:microsoft.com/office/officeart/2005/8/layout/bProcess4"/>
    <dgm:cxn modelId="{44F3C387-D604-4881-B56B-106EEBD5B96B}" type="presParOf" srcId="{419E8A5E-4FAC-4D3C-97D0-64CFE3FB4241}" destId="{93BFE57A-1F78-43ED-BF42-F7F47ECD5633}" srcOrd="0" destOrd="0" presId="urn:microsoft.com/office/officeart/2005/8/layout/bProcess4"/>
    <dgm:cxn modelId="{EA0C9A45-37F8-4CCD-B54B-AFD51E65BAEF}" type="presParOf" srcId="{93BFE57A-1F78-43ED-BF42-F7F47ECD5633}" destId="{77596286-D706-4DF0-A15D-A5D075E2FC29}" srcOrd="0" destOrd="0" presId="urn:microsoft.com/office/officeart/2005/8/layout/bProcess4"/>
    <dgm:cxn modelId="{8C3ED9B3-737E-436B-9D53-5903C8E1EFA4}" type="presParOf" srcId="{93BFE57A-1F78-43ED-BF42-F7F47ECD5633}" destId="{95D2F8ED-7C76-43BA-B611-B13678274640}" srcOrd="1" destOrd="0" presId="urn:microsoft.com/office/officeart/2005/8/layout/bProcess4"/>
    <dgm:cxn modelId="{50958A55-B45A-410C-9334-FC3032D0F85B}" type="presParOf" srcId="{419E8A5E-4FAC-4D3C-97D0-64CFE3FB4241}" destId="{63AF9EA1-DE80-4BC3-89A2-EE2D0B92699F}" srcOrd="1" destOrd="0" presId="urn:microsoft.com/office/officeart/2005/8/layout/bProcess4"/>
    <dgm:cxn modelId="{B7FEFC19-60C5-4F6D-AFFA-9F28D131A4B2}" type="presParOf" srcId="{419E8A5E-4FAC-4D3C-97D0-64CFE3FB4241}" destId="{EBF31AEE-1434-47A1-8149-BD747BD1FDB7}" srcOrd="2" destOrd="0" presId="urn:microsoft.com/office/officeart/2005/8/layout/bProcess4"/>
    <dgm:cxn modelId="{E0F796D0-6FB2-4414-AE16-BF6528BAE498}" type="presParOf" srcId="{EBF31AEE-1434-47A1-8149-BD747BD1FDB7}" destId="{20D66C94-B2B5-487C-900A-DA60A7C16797}" srcOrd="0" destOrd="0" presId="urn:microsoft.com/office/officeart/2005/8/layout/bProcess4"/>
    <dgm:cxn modelId="{B30F08DC-A292-4110-B85E-DE00B17C9923}" type="presParOf" srcId="{EBF31AEE-1434-47A1-8149-BD747BD1FDB7}" destId="{7EE05D08-220C-450A-A3F9-0B35512FDD35}" srcOrd="1" destOrd="0" presId="urn:microsoft.com/office/officeart/2005/8/layout/bProcess4"/>
    <dgm:cxn modelId="{F47FA652-23C0-4EF9-9F77-E83A5056C692}" type="presParOf" srcId="{419E8A5E-4FAC-4D3C-97D0-64CFE3FB4241}" destId="{10BE67BC-8EBE-4A55-8808-9A0FFD9728AC}" srcOrd="3" destOrd="0" presId="urn:microsoft.com/office/officeart/2005/8/layout/bProcess4"/>
    <dgm:cxn modelId="{26348384-D06D-4D17-82E0-39798901B41D}" type="presParOf" srcId="{419E8A5E-4FAC-4D3C-97D0-64CFE3FB4241}" destId="{19797BC6-1720-4B28-ADA1-EC2C9BD4EE1D}" srcOrd="4" destOrd="0" presId="urn:microsoft.com/office/officeart/2005/8/layout/bProcess4"/>
    <dgm:cxn modelId="{3904E688-3FDC-4C29-900D-E8E26024D44A}" type="presParOf" srcId="{19797BC6-1720-4B28-ADA1-EC2C9BD4EE1D}" destId="{7CADE16D-60AE-4F3A-B18F-088DF57F38B7}" srcOrd="0" destOrd="0" presId="urn:microsoft.com/office/officeart/2005/8/layout/bProcess4"/>
    <dgm:cxn modelId="{6EA561C7-7000-4F47-AF91-6450289B9E6D}" type="presParOf" srcId="{19797BC6-1720-4B28-ADA1-EC2C9BD4EE1D}" destId="{0C5EA449-34A9-4DC7-AC21-5CE20047B8AB}" srcOrd="1" destOrd="0" presId="urn:microsoft.com/office/officeart/2005/8/layout/bProcess4"/>
    <dgm:cxn modelId="{A147D207-302C-4729-B88B-225F3E9A24C5}" type="presParOf" srcId="{419E8A5E-4FAC-4D3C-97D0-64CFE3FB4241}" destId="{0547D829-7085-4673-A600-FBDC641A4306}" srcOrd="5" destOrd="0" presId="urn:microsoft.com/office/officeart/2005/8/layout/bProcess4"/>
    <dgm:cxn modelId="{C5F4F9CE-0044-4D59-8799-28A5D50CA1A9}" type="presParOf" srcId="{419E8A5E-4FAC-4D3C-97D0-64CFE3FB4241}" destId="{B9ADF16E-DC36-487C-B4AD-98D20FE66DC7}" srcOrd="6" destOrd="0" presId="urn:microsoft.com/office/officeart/2005/8/layout/bProcess4"/>
    <dgm:cxn modelId="{A24F7776-9277-4C72-825E-6CC79F6394B9}" type="presParOf" srcId="{B9ADF16E-DC36-487C-B4AD-98D20FE66DC7}" destId="{B5B417A6-00EE-4C7F-8884-1F77A095E211}" srcOrd="0" destOrd="0" presId="urn:microsoft.com/office/officeart/2005/8/layout/bProcess4"/>
    <dgm:cxn modelId="{83E01DCB-82AC-4945-B116-BAAF3544A5BA}" type="presParOf" srcId="{B9ADF16E-DC36-487C-B4AD-98D20FE66DC7}" destId="{EF7D5C20-FF32-4748-9EB3-B620943881D9}" srcOrd="1" destOrd="0" presId="urn:microsoft.com/office/officeart/2005/8/layout/bProcess4"/>
    <dgm:cxn modelId="{DC444DE3-A7BE-4D28-8895-C3B319518DFD}" type="presParOf" srcId="{419E8A5E-4FAC-4D3C-97D0-64CFE3FB4241}" destId="{3CC69E48-4682-46C9-9245-4D49FC33315E}" srcOrd="7" destOrd="0" presId="urn:microsoft.com/office/officeart/2005/8/layout/bProcess4"/>
    <dgm:cxn modelId="{CC2C5792-D7D6-4EAB-A01C-E88B1CEE1BBE}" type="presParOf" srcId="{419E8A5E-4FAC-4D3C-97D0-64CFE3FB4241}" destId="{62DA8020-9350-4F73-9776-A614CD91AB4A}" srcOrd="8" destOrd="0" presId="urn:microsoft.com/office/officeart/2005/8/layout/bProcess4"/>
    <dgm:cxn modelId="{3D4F8212-82B9-44BA-881C-1B55066E867B}" type="presParOf" srcId="{62DA8020-9350-4F73-9776-A614CD91AB4A}" destId="{7B6959E1-DBCC-4878-A07E-48A7FDAAB1A8}" srcOrd="0" destOrd="0" presId="urn:microsoft.com/office/officeart/2005/8/layout/bProcess4"/>
    <dgm:cxn modelId="{0DDDCDBD-B48A-4A81-92C5-3627D2460DD0}" type="presParOf" srcId="{62DA8020-9350-4F73-9776-A614CD91AB4A}" destId="{0AD84FA7-7CD5-430F-8DE0-F70F5A1296A2}" srcOrd="1" destOrd="0" presId="urn:microsoft.com/office/officeart/2005/8/layout/bProcess4"/>
    <dgm:cxn modelId="{57712BD8-CF5A-44FD-A2AB-5FD9F2131D09}" type="presParOf" srcId="{419E8A5E-4FAC-4D3C-97D0-64CFE3FB4241}" destId="{AEDD2B10-E0DB-479F-B383-871017F5BAF1}" srcOrd="9" destOrd="0" presId="urn:microsoft.com/office/officeart/2005/8/layout/bProcess4"/>
    <dgm:cxn modelId="{FF8F5A95-043B-43D8-92EC-BE978CB7AFE5}" type="presParOf" srcId="{419E8A5E-4FAC-4D3C-97D0-64CFE3FB4241}" destId="{E0FA90AC-A960-4936-9319-FFB29FBE79C8}" srcOrd="10" destOrd="0" presId="urn:microsoft.com/office/officeart/2005/8/layout/bProcess4"/>
    <dgm:cxn modelId="{9B3258D3-0543-41FD-A0AC-B319BE9124D5}" type="presParOf" srcId="{E0FA90AC-A960-4936-9319-FFB29FBE79C8}" destId="{0220FD9A-441C-4922-A2B9-C8CB6A1214EB}" srcOrd="0" destOrd="0" presId="urn:microsoft.com/office/officeart/2005/8/layout/bProcess4"/>
    <dgm:cxn modelId="{6FAAFAAC-276F-47E6-BB98-32CB301A7F93}" type="presParOf" srcId="{E0FA90AC-A960-4936-9319-FFB29FBE79C8}" destId="{955CACAE-765B-4EAA-8C38-6F0C6B63485A}" srcOrd="1" destOrd="0" presId="urn:microsoft.com/office/officeart/2005/8/layout/bProcess4"/>
    <dgm:cxn modelId="{981900B8-1ECD-4989-93B1-69D54883649F}" type="presParOf" srcId="{419E8A5E-4FAC-4D3C-97D0-64CFE3FB4241}" destId="{FF89C911-981F-4C28-BD9D-AA0CB382AB8D}" srcOrd="11" destOrd="0" presId="urn:microsoft.com/office/officeart/2005/8/layout/bProcess4"/>
    <dgm:cxn modelId="{E25D7C04-5232-46A8-8283-76D86E24F5E9}" type="presParOf" srcId="{419E8A5E-4FAC-4D3C-97D0-64CFE3FB4241}" destId="{1BB48C92-CD2A-4F88-827F-2794EFF0DF5D}" srcOrd="12" destOrd="0" presId="urn:microsoft.com/office/officeart/2005/8/layout/bProcess4"/>
    <dgm:cxn modelId="{C9602FC5-3700-48F1-9A2F-C3CF9EDD4F26}" type="presParOf" srcId="{1BB48C92-CD2A-4F88-827F-2794EFF0DF5D}" destId="{013B58FA-228C-4C22-B1BA-01EC107E3D6B}" srcOrd="0" destOrd="0" presId="urn:microsoft.com/office/officeart/2005/8/layout/bProcess4"/>
    <dgm:cxn modelId="{B2144F2B-D591-4765-A527-A921FC2DBFB0}" type="presParOf" srcId="{1BB48C92-CD2A-4F88-827F-2794EFF0DF5D}" destId="{0ED04DFD-0DFF-4E7D-9A18-A2DCB928817C}" srcOrd="1" destOrd="0" presId="urn:microsoft.com/office/officeart/2005/8/layout/bProcess4"/>
    <dgm:cxn modelId="{310C76B8-E5D1-42BD-B0DF-29283A416ADD}" type="presParOf" srcId="{419E8A5E-4FAC-4D3C-97D0-64CFE3FB4241}" destId="{CEF90DE2-9531-49C1-8018-920F47E9B40E}" srcOrd="13" destOrd="0" presId="urn:microsoft.com/office/officeart/2005/8/layout/bProcess4"/>
    <dgm:cxn modelId="{0B2EF55B-A18D-453F-99D1-12118E84DA33}" type="presParOf" srcId="{419E8A5E-4FAC-4D3C-97D0-64CFE3FB4241}" destId="{837ADA98-F723-4902-B5EE-D8C4E8A0F249}" srcOrd="14" destOrd="0" presId="urn:microsoft.com/office/officeart/2005/8/layout/bProcess4"/>
    <dgm:cxn modelId="{12C85758-60BA-4E00-A865-ACED05D21484}" type="presParOf" srcId="{837ADA98-F723-4902-B5EE-D8C4E8A0F249}" destId="{B42DC819-3CA5-4C3F-A07F-4805554665BE}" srcOrd="0" destOrd="0" presId="urn:microsoft.com/office/officeart/2005/8/layout/bProcess4"/>
    <dgm:cxn modelId="{84B7554F-6854-4A42-82A3-E39BE4CFF01A}" type="presParOf" srcId="{837ADA98-F723-4902-B5EE-D8C4E8A0F249}" destId="{A91CCA8F-246B-4FC6-9B32-C367236AA856}" srcOrd="1" destOrd="0" presId="urn:microsoft.com/office/officeart/2005/8/layout/bProcess4"/>
    <dgm:cxn modelId="{75564AEC-E094-4849-AFE4-374A362DAA5A}" type="presParOf" srcId="{419E8A5E-4FAC-4D3C-97D0-64CFE3FB4241}" destId="{B36B9AE5-FBC3-4D50-BB34-D88DAA4C2997}" srcOrd="15" destOrd="0" presId="urn:microsoft.com/office/officeart/2005/8/layout/bProcess4"/>
    <dgm:cxn modelId="{C9DF813F-7B84-4383-9BA4-80D12FC1F110}" type="presParOf" srcId="{419E8A5E-4FAC-4D3C-97D0-64CFE3FB4241}" destId="{3B4919F8-B6F5-4358-AF0E-32A96E0C3D37}" srcOrd="16" destOrd="0" presId="urn:microsoft.com/office/officeart/2005/8/layout/bProcess4"/>
    <dgm:cxn modelId="{8A9D36F9-CB3D-4A35-8694-E49E98501A13}" type="presParOf" srcId="{3B4919F8-B6F5-4358-AF0E-32A96E0C3D37}" destId="{F02EE3D4-046D-422A-95B4-269AB04D8147}" srcOrd="0" destOrd="0" presId="urn:microsoft.com/office/officeart/2005/8/layout/bProcess4"/>
    <dgm:cxn modelId="{548C21A5-8529-4FA1-B83E-E0B97237BB79}" type="presParOf" srcId="{3B4919F8-B6F5-4358-AF0E-32A96E0C3D37}" destId="{64758E93-97CD-44CD-945C-1960FA94A51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AF9EA1-DE80-4BC3-89A2-EE2D0B92699F}">
      <dsp:nvSpPr>
        <dsp:cNvPr id="0" name=""/>
        <dsp:cNvSpPr/>
      </dsp:nvSpPr>
      <dsp:spPr>
        <a:xfrm rot="5400000">
          <a:off x="1484235" y="1085280"/>
          <a:ext cx="1479949" cy="15934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2F8ED-7C76-43BA-B611-B13678274640}">
      <dsp:nvSpPr>
        <dsp:cNvPr id="0" name=""/>
        <dsp:cNvSpPr/>
      </dsp:nvSpPr>
      <dsp:spPr>
        <a:xfrm>
          <a:off x="1246135" y="1821"/>
          <a:ext cx="3012203" cy="138081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JÓGA</a:t>
          </a:r>
          <a:endParaRPr lang="en-GB" sz="4000" kern="1200" dirty="0"/>
        </a:p>
      </dsp:txBody>
      <dsp:txXfrm>
        <a:off x="1286578" y="42264"/>
        <a:ext cx="2931317" cy="1299925"/>
      </dsp:txXfrm>
    </dsp:sp>
    <dsp:sp modelId="{10BE67BC-8EBE-4A55-8808-9A0FFD9728AC}">
      <dsp:nvSpPr>
        <dsp:cNvPr id="0" name=""/>
        <dsp:cNvSpPr/>
      </dsp:nvSpPr>
      <dsp:spPr>
        <a:xfrm rot="5408416">
          <a:off x="1568082" y="2486019"/>
          <a:ext cx="1309052" cy="159343"/>
        </a:xfrm>
        <a:prstGeom prst="rect">
          <a:avLst/>
        </a:prstGeom>
        <a:solidFill>
          <a:schemeClr val="accent2">
            <a:shade val="90000"/>
            <a:hueOff val="113319"/>
            <a:satOff val="-9357"/>
            <a:lumOff val="52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05D08-220C-450A-A3F9-0B35512FDD35}">
      <dsp:nvSpPr>
        <dsp:cNvPr id="0" name=""/>
        <dsp:cNvSpPr/>
      </dsp:nvSpPr>
      <dsp:spPr>
        <a:xfrm>
          <a:off x="1866992" y="1648206"/>
          <a:ext cx="1770488" cy="10622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98660"/>
            <a:satOff val="-8246"/>
            <a:lumOff val="4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/>
            <a:t>METODA K DOSAŽENÍ SPOLEČENSKY UŽITEČNÝCH VÝSLEDKŮ</a:t>
          </a:r>
          <a:endParaRPr lang="en-GB" sz="1400" kern="1200" dirty="0"/>
        </a:p>
      </dsp:txBody>
      <dsp:txXfrm>
        <a:off x="1898105" y="1679319"/>
        <a:ext cx="1708262" cy="1000067"/>
      </dsp:txXfrm>
    </dsp:sp>
    <dsp:sp modelId="{0547D829-7085-4673-A600-FBDC641A4306}">
      <dsp:nvSpPr>
        <dsp:cNvPr id="0" name=""/>
        <dsp:cNvSpPr/>
      </dsp:nvSpPr>
      <dsp:spPr>
        <a:xfrm rot="10926">
          <a:off x="2220998" y="3151513"/>
          <a:ext cx="2975706" cy="159343"/>
        </a:xfrm>
        <a:prstGeom prst="rect">
          <a:avLst/>
        </a:prstGeom>
        <a:solidFill>
          <a:schemeClr val="accent2">
            <a:shade val="90000"/>
            <a:hueOff val="226637"/>
            <a:satOff val="-18714"/>
            <a:lumOff val="104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5EA449-34A9-4DC7-AC21-5CE20047B8AB}">
      <dsp:nvSpPr>
        <dsp:cNvPr id="0" name=""/>
        <dsp:cNvSpPr/>
      </dsp:nvSpPr>
      <dsp:spPr>
        <a:xfrm>
          <a:off x="1863788" y="2963495"/>
          <a:ext cx="1770488" cy="10622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97319"/>
            <a:satOff val="-16493"/>
            <a:lumOff val="95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VĚDECKÝ</a:t>
          </a:r>
          <a:r>
            <a:rPr lang="cs-CZ" sz="1700" b="0" i="0" kern="1200" dirty="0"/>
            <a:t>CH</a:t>
          </a:r>
          <a:endParaRPr lang="en-GB" sz="1700" kern="1200" dirty="0"/>
        </a:p>
      </dsp:txBody>
      <dsp:txXfrm>
        <a:off x="1894901" y="2994608"/>
        <a:ext cx="1708262" cy="1000067"/>
      </dsp:txXfrm>
    </dsp:sp>
    <dsp:sp modelId="{3CC69E48-4682-46C9-9245-4D49FC33315E}">
      <dsp:nvSpPr>
        <dsp:cNvPr id="0" name=""/>
        <dsp:cNvSpPr/>
      </dsp:nvSpPr>
      <dsp:spPr>
        <a:xfrm rot="16200000">
          <a:off x="4539005" y="2492308"/>
          <a:ext cx="1321626" cy="159343"/>
        </a:xfrm>
        <a:prstGeom prst="rect">
          <a:avLst/>
        </a:prstGeom>
        <a:solidFill>
          <a:schemeClr val="accent2">
            <a:shade val="90000"/>
            <a:hueOff val="339956"/>
            <a:satOff val="-28071"/>
            <a:lumOff val="156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D5C20-FF32-4748-9EB3-B620943881D9}">
      <dsp:nvSpPr>
        <dsp:cNvPr id="0" name=""/>
        <dsp:cNvSpPr/>
      </dsp:nvSpPr>
      <dsp:spPr>
        <a:xfrm>
          <a:off x="4842600" y="2976072"/>
          <a:ext cx="1770488" cy="10622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295979"/>
            <a:satOff val="-24739"/>
            <a:lumOff val="143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ZDRAVOTNÍ</a:t>
          </a:r>
          <a:r>
            <a:rPr lang="cs-CZ" sz="1700" b="0" i="0" kern="1200" dirty="0"/>
            <a:t>CH</a:t>
          </a:r>
          <a:endParaRPr lang="en-GB" sz="1700" kern="1200" dirty="0"/>
        </a:p>
      </dsp:txBody>
      <dsp:txXfrm>
        <a:off x="4873713" y="3007185"/>
        <a:ext cx="1708262" cy="1000067"/>
      </dsp:txXfrm>
    </dsp:sp>
    <dsp:sp modelId="{AEDD2B10-E0DB-479F-B383-871017F5BAF1}">
      <dsp:nvSpPr>
        <dsp:cNvPr id="0" name=""/>
        <dsp:cNvSpPr/>
      </dsp:nvSpPr>
      <dsp:spPr>
        <a:xfrm rot="5400000" flipH="1">
          <a:off x="8487073" y="3471782"/>
          <a:ext cx="678232" cy="45720"/>
        </a:xfrm>
        <a:prstGeom prst="rect">
          <a:avLst/>
        </a:prstGeom>
        <a:solidFill>
          <a:schemeClr val="accent2">
            <a:shade val="90000"/>
            <a:hueOff val="453275"/>
            <a:satOff val="-37429"/>
            <a:lumOff val="209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D84FA7-7CD5-430F-8DE0-F70F5A1296A2}">
      <dsp:nvSpPr>
        <dsp:cNvPr id="0" name=""/>
        <dsp:cNvSpPr/>
      </dsp:nvSpPr>
      <dsp:spPr>
        <a:xfrm>
          <a:off x="4842600" y="1648206"/>
          <a:ext cx="1770488" cy="10622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394639"/>
            <a:satOff val="-32985"/>
            <a:lumOff val="191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SPORTOVNÍ</a:t>
          </a:r>
          <a:r>
            <a:rPr lang="cs-CZ" sz="1700" b="0" i="0" kern="1200" dirty="0"/>
            <a:t>CH</a:t>
          </a:r>
          <a:endParaRPr lang="en-GB" sz="1700" kern="1200" dirty="0"/>
        </a:p>
      </dsp:txBody>
      <dsp:txXfrm>
        <a:off x="4873713" y="1679319"/>
        <a:ext cx="1708262" cy="1000067"/>
      </dsp:txXfrm>
    </dsp:sp>
    <dsp:sp modelId="{FF89C911-981F-4C28-BD9D-AA0CB382AB8D}">
      <dsp:nvSpPr>
        <dsp:cNvPr id="0" name=""/>
        <dsp:cNvSpPr/>
      </dsp:nvSpPr>
      <dsp:spPr>
        <a:xfrm>
          <a:off x="5106978" y="785965"/>
          <a:ext cx="2348509" cy="159343"/>
        </a:xfrm>
        <a:prstGeom prst="rect">
          <a:avLst/>
        </a:prstGeom>
        <a:solidFill>
          <a:schemeClr val="accent2">
            <a:shade val="90000"/>
            <a:hueOff val="566594"/>
            <a:satOff val="-46786"/>
            <a:lumOff val="261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CACAE-765B-4EAA-8C38-6F0C6B63485A}">
      <dsp:nvSpPr>
        <dsp:cNvPr id="0" name=""/>
        <dsp:cNvSpPr/>
      </dsp:nvSpPr>
      <dsp:spPr>
        <a:xfrm>
          <a:off x="4842600" y="320339"/>
          <a:ext cx="1770488" cy="10622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493299"/>
            <a:satOff val="-41232"/>
            <a:lumOff val="239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/>
            <a:t>METODA SEBE ROZVOJE TJ. ZPŮSOB ŽIVOTA</a:t>
          </a:r>
          <a:endParaRPr lang="en-GB" sz="1400" kern="1200" dirty="0"/>
        </a:p>
      </dsp:txBody>
      <dsp:txXfrm>
        <a:off x="4873713" y="351452"/>
        <a:ext cx="1708262" cy="1000067"/>
      </dsp:txXfrm>
    </dsp:sp>
    <dsp:sp modelId="{CEF90DE2-9531-49C1-8018-920F47E9B40E}">
      <dsp:nvSpPr>
        <dsp:cNvPr id="0" name=""/>
        <dsp:cNvSpPr/>
      </dsp:nvSpPr>
      <dsp:spPr>
        <a:xfrm rot="5400000">
          <a:off x="7724185" y="2414903"/>
          <a:ext cx="1321626" cy="159343"/>
        </a:xfrm>
        <a:prstGeom prst="rect">
          <a:avLst/>
        </a:prstGeom>
        <a:solidFill>
          <a:schemeClr val="accent2">
            <a:shade val="90000"/>
            <a:hueOff val="679912"/>
            <a:satOff val="-56143"/>
            <a:lumOff val="313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D04DFD-0DFF-4E7D-9A18-A2DCB928817C}">
      <dsp:nvSpPr>
        <dsp:cNvPr id="0" name=""/>
        <dsp:cNvSpPr/>
      </dsp:nvSpPr>
      <dsp:spPr>
        <a:xfrm>
          <a:off x="7197350" y="320339"/>
          <a:ext cx="1770488" cy="10622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591958"/>
            <a:satOff val="-49478"/>
            <a:lumOff val="28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i="0" kern="1200" dirty="0"/>
            <a:t>KTERÝ IMPLIKUJE KAŽD</a:t>
          </a:r>
          <a:r>
            <a:rPr lang="cs-CZ" sz="1400" b="0" i="0" kern="1200" dirty="0"/>
            <a:t>O</a:t>
          </a:r>
          <a:r>
            <a:rPr lang="en-GB" sz="1400" b="0" i="0" kern="1200" dirty="0"/>
            <a:t>DEN</a:t>
          </a:r>
          <a:r>
            <a:rPr lang="cs-CZ" sz="1400" b="0" i="0" kern="1200" dirty="0"/>
            <a:t>NÍ</a:t>
          </a:r>
          <a:r>
            <a:rPr lang="en-GB" sz="1400" b="0" i="0" kern="1200" dirty="0"/>
            <a:t> PÉČE</a:t>
          </a:r>
          <a:endParaRPr lang="en-GB" sz="1400" kern="1200" dirty="0"/>
        </a:p>
      </dsp:txBody>
      <dsp:txXfrm>
        <a:off x="7228463" y="351452"/>
        <a:ext cx="1708262" cy="1000067"/>
      </dsp:txXfrm>
    </dsp:sp>
    <dsp:sp modelId="{B36B9AE5-FBC3-4D50-BB34-D88DAA4C2997}">
      <dsp:nvSpPr>
        <dsp:cNvPr id="0" name=""/>
        <dsp:cNvSpPr/>
      </dsp:nvSpPr>
      <dsp:spPr>
        <a:xfrm rot="5400000">
          <a:off x="6893755" y="2492308"/>
          <a:ext cx="1321626" cy="159343"/>
        </a:xfrm>
        <a:prstGeom prst="rect">
          <a:avLst/>
        </a:prstGeom>
        <a:solidFill>
          <a:schemeClr val="accent2">
            <a:shade val="90000"/>
            <a:hueOff val="793231"/>
            <a:satOff val="-65500"/>
            <a:lumOff val="366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CCA8F-246B-4FC6-9B32-C367236AA856}">
      <dsp:nvSpPr>
        <dsp:cNvPr id="0" name=""/>
        <dsp:cNvSpPr/>
      </dsp:nvSpPr>
      <dsp:spPr>
        <a:xfrm>
          <a:off x="7197350" y="1648206"/>
          <a:ext cx="1770488" cy="10622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690618"/>
            <a:satOff val="-57725"/>
            <a:lumOff val="334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OBCHODNÍ</a:t>
          </a:r>
          <a:r>
            <a:rPr lang="cs-CZ" sz="1700" b="0" i="0" kern="1200" dirty="0"/>
            <a:t>CH</a:t>
          </a:r>
          <a:endParaRPr lang="en-GB" sz="1700" kern="1200" dirty="0"/>
        </a:p>
      </dsp:txBody>
      <dsp:txXfrm>
        <a:off x="7228463" y="1679319"/>
        <a:ext cx="1708262" cy="1000067"/>
      </dsp:txXfrm>
    </dsp:sp>
    <dsp:sp modelId="{64758E93-97CD-44CD-945C-1960FA94A51B}">
      <dsp:nvSpPr>
        <dsp:cNvPr id="0" name=""/>
        <dsp:cNvSpPr/>
      </dsp:nvSpPr>
      <dsp:spPr>
        <a:xfrm>
          <a:off x="7197350" y="2976072"/>
          <a:ext cx="1770488" cy="1062293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789278"/>
            <a:satOff val="-65971"/>
            <a:lumOff val="382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KREATIVNÍ</a:t>
          </a:r>
          <a:r>
            <a:rPr lang="cs-CZ" sz="1700" b="0" i="0" kern="1200" dirty="0"/>
            <a:t>CH</a:t>
          </a:r>
          <a:endParaRPr lang="en-GB" sz="1700" kern="1200" dirty="0"/>
        </a:p>
      </dsp:txBody>
      <dsp:txXfrm>
        <a:off x="7228463" y="3007185"/>
        <a:ext cx="1708262" cy="1000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7C8C0-D6C8-45BF-A4DB-34AB84AA68F1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A16EE-6C7A-4969-9D5F-D51EDBCC9D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26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1F96B-2FA3-1E88-8716-85B382ADC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DFE075-8999-9571-C79F-8E8878063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3A5F9F-B0CA-A9C5-E072-41102D51E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04E8A-BC5D-5A42-894D-EE8C76E06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A16EE-6C7A-4969-9D5F-D51EDBCC9D9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495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63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482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44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7320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349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718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625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763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450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376C93AE-577A-4E39-B37B-F54DD619E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175" y="2876550"/>
            <a:ext cx="4819650" cy="2875321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F41F26-BFC3-471C-AEBF-8D613043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3F709F-F0BC-4149-B83C-D6E0B13F9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26" name="Freeform 64">
                <a:extLst>
                  <a:ext uri="{FF2B5EF4-FFF2-40B4-BE49-F238E27FC236}">
                    <a16:creationId xmlns:a16="http://schemas.microsoft.com/office/drawing/2014/main" id="{5C5EF830-776D-4D9D-B2AD-E2EF27FE2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81">
                <a:extLst>
                  <a:ext uri="{FF2B5EF4-FFF2-40B4-BE49-F238E27FC236}">
                    <a16:creationId xmlns:a16="http://schemas.microsoft.com/office/drawing/2014/main" id="{24555386-DD07-47B5-8731-6188F0440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61">
                <a:extLst>
                  <a:ext uri="{FF2B5EF4-FFF2-40B4-BE49-F238E27FC236}">
                    <a16:creationId xmlns:a16="http://schemas.microsoft.com/office/drawing/2014/main" id="{98AACD5A-587D-4523-8687-E39554A9E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78">
                <a:extLst>
                  <a:ext uri="{FF2B5EF4-FFF2-40B4-BE49-F238E27FC236}">
                    <a16:creationId xmlns:a16="http://schemas.microsoft.com/office/drawing/2014/main" id="{056E6FE3-AE0B-4665-BDC4-C43B088EA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id="{3341E111-158B-46EB-85CF-76ACE2E6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87">
                <a:extLst>
                  <a:ext uri="{FF2B5EF4-FFF2-40B4-BE49-F238E27FC236}">
                    <a16:creationId xmlns:a16="http://schemas.microsoft.com/office/drawing/2014/main" id="{B6BAC346-F465-42C1-B326-511CDAAFCD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60">
                <a:extLst>
                  <a:ext uri="{FF2B5EF4-FFF2-40B4-BE49-F238E27FC236}">
                    <a16:creationId xmlns:a16="http://schemas.microsoft.com/office/drawing/2014/main" id="{41EFAE7C-FB00-406B-B543-258ECBA85C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59">
                <a:extLst>
                  <a:ext uri="{FF2B5EF4-FFF2-40B4-BE49-F238E27FC236}">
                    <a16:creationId xmlns:a16="http://schemas.microsoft.com/office/drawing/2014/main" id="{7B8E44F7-B4B5-407F-8CBF-2EF396585A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2">
                <a:extLst>
                  <a:ext uri="{FF2B5EF4-FFF2-40B4-BE49-F238E27FC236}">
                    <a16:creationId xmlns:a16="http://schemas.microsoft.com/office/drawing/2014/main" id="{E5CB4BB7-46DD-4D14-AF85-0E13EFBA67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65">
                <a:extLst>
                  <a:ext uri="{FF2B5EF4-FFF2-40B4-BE49-F238E27FC236}">
                    <a16:creationId xmlns:a16="http://schemas.microsoft.com/office/drawing/2014/main" id="{F7F8EDDC-B124-4CF0-9C0B-036D7E920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79">
                <a:extLst>
                  <a:ext uri="{FF2B5EF4-FFF2-40B4-BE49-F238E27FC236}">
                    <a16:creationId xmlns:a16="http://schemas.microsoft.com/office/drawing/2014/main" id="{F9979D20-23CA-44BF-94E4-277FAA877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82">
                <a:extLst>
                  <a:ext uri="{FF2B5EF4-FFF2-40B4-BE49-F238E27FC236}">
                    <a16:creationId xmlns:a16="http://schemas.microsoft.com/office/drawing/2014/main" id="{64DA53E4-1E27-44B2-9EA5-375E3D20A7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85">
                <a:extLst>
                  <a:ext uri="{FF2B5EF4-FFF2-40B4-BE49-F238E27FC236}">
                    <a16:creationId xmlns:a16="http://schemas.microsoft.com/office/drawing/2014/main" id="{AF41DBD5-F7CA-43C7-B477-6E93D8DC0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8">
                <a:extLst>
                  <a:ext uri="{FF2B5EF4-FFF2-40B4-BE49-F238E27FC236}">
                    <a16:creationId xmlns:a16="http://schemas.microsoft.com/office/drawing/2014/main" id="{8DE355CC-A733-4109-AC9E-4E5E96E355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60E99C1-AC1B-4267-A404-07CA28EA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1" name="Line 63">
                  <a:extLst>
                    <a:ext uri="{FF2B5EF4-FFF2-40B4-BE49-F238E27FC236}">
                      <a16:creationId xmlns:a16="http://schemas.microsoft.com/office/drawing/2014/main" id="{46BA754B-AF8C-4E32-B5D4-BD2CA1341E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Line 66">
                  <a:extLst>
                    <a:ext uri="{FF2B5EF4-FFF2-40B4-BE49-F238E27FC236}">
                      <a16:creationId xmlns:a16="http://schemas.microsoft.com/office/drawing/2014/main" id="{AA7154F4-DAA9-42B8-9C79-E7D89EB926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Line 67">
                  <a:extLst>
                    <a:ext uri="{FF2B5EF4-FFF2-40B4-BE49-F238E27FC236}">
                      <a16:creationId xmlns:a16="http://schemas.microsoft.com/office/drawing/2014/main" id="{CFCCE002-4181-4663-B8B4-5B5CC711B8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Line 80">
                  <a:extLst>
                    <a:ext uri="{FF2B5EF4-FFF2-40B4-BE49-F238E27FC236}">
                      <a16:creationId xmlns:a16="http://schemas.microsoft.com/office/drawing/2014/main" id="{B3C1286A-A92F-45A8-A144-C4EBF3B8BC1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Line 83">
                  <a:extLst>
                    <a:ext uri="{FF2B5EF4-FFF2-40B4-BE49-F238E27FC236}">
                      <a16:creationId xmlns:a16="http://schemas.microsoft.com/office/drawing/2014/main" id="{31993490-8FCD-4048-A2E8-0A217FF656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Line 86">
                  <a:extLst>
                    <a:ext uri="{FF2B5EF4-FFF2-40B4-BE49-F238E27FC236}">
                      <a16:creationId xmlns:a16="http://schemas.microsoft.com/office/drawing/2014/main" id="{33AF3440-700A-44B0-A0D1-1E6301F187D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Line 89">
                  <a:extLst>
                    <a:ext uri="{FF2B5EF4-FFF2-40B4-BE49-F238E27FC236}">
                      <a16:creationId xmlns:a16="http://schemas.microsoft.com/office/drawing/2014/main" id="{F17E7CAB-5E29-47AC-91E8-B488D357FB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13AE0B-3A03-4CCB-B15E-CAF75D855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4CC0330-760F-4B4E-BE37-D345B5B2E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B6C8306-3715-4107-BA99-68EB308CA1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A4B3797-F2A4-43E3-B8F8-8BC4B0FBDE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0">
                  <a:extLst>
                    <a:ext uri="{FF2B5EF4-FFF2-40B4-BE49-F238E27FC236}">
                      <a16:creationId xmlns:a16="http://schemas.microsoft.com/office/drawing/2014/main" id="{BB27766D-84D5-4D02-AE36-3149427B22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30">
                  <a:extLst>
                    <a:ext uri="{FF2B5EF4-FFF2-40B4-BE49-F238E27FC236}">
                      <a16:creationId xmlns:a16="http://schemas.microsoft.com/office/drawing/2014/main" id="{8F1C8A62-8495-422A-9A73-9C59C603F6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1CEBFBC-BC6E-4C5F-BEC4-DD2079D8E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69A298F-AA6C-4139-992B-E27C085461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72AA363-33A2-4979-9DE5-9FA8ACADE0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822750-6B8C-4F83-9CAD-F924EF493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523E1A-71CD-4B09-A4F4-07F86003B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169972B1-6443-4F74-80F9-BB4943CD30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EB69F32F-40CA-458E-B833-E909ADFDD93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5B2FEC36-803B-49C9-8313-D558457B25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78F1E3-F49B-4E7A-BA5C-B2BFD9A63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9F18055A-6D8B-4373-A010-59AE8C8138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2612E838-0F14-4DE7-AD23-6A83078511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AF3F8EED-B567-43E0-8B31-5A5E7AFB2D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2B8C31-9649-4E69-B31C-D77394EE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69D1249-EDCC-41AC-BA08-E670FB4E3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68" name="Freeform 64">
                <a:extLst>
                  <a:ext uri="{FF2B5EF4-FFF2-40B4-BE49-F238E27FC236}">
                    <a16:creationId xmlns:a16="http://schemas.microsoft.com/office/drawing/2014/main" id="{EA5EA6EB-846A-4897-AE83-5BDD96A4F2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81">
                <a:extLst>
                  <a:ext uri="{FF2B5EF4-FFF2-40B4-BE49-F238E27FC236}">
                    <a16:creationId xmlns:a16="http://schemas.microsoft.com/office/drawing/2014/main" id="{185EF0DB-BE87-4CDD-823B-E665113797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9AC9E234-4400-46EB-92D7-9B53A68B9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78">
                <a:extLst>
                  <a:ext uri="{FF2B5EF4-FFF2-40B4-BE49-F238E27FC236}">
                    <a16:creationId xmlns:a16="http://schemas.microsoft.com/office/drawing/2014/main" id="{A0C06F74-3085-4BB3-9758-D974159759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84">
                <a:extLst>
                  <a:ext uri="{FF2B5EF4-FFF2-40B4-BE49-F238E27FC236}">
                    <a16:creationId xmlns:a16="http://schemas.microsoft.com/office/drawing/2014/main" id="{9EA54D9F-32B0-4B48-B93A-B5A9E3D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87">
                <a:extLst>
                  <a:ext uri="{FF2B5EF4-FFF2-40B4-BE49-F238E27FC236}">
                    <a16:creationId xmlns:a16="http://schemas.microsoft.com/office/drawing/2014/main" id="{3858A715-B583-4779-A1D2-86822F2CB8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60">
                <a:extLst>
                  <a:ext uri="{FF2B5EF4-FFF2-40B4-BE49-F238E27FC236}">
                    <a16:creationId xmlns:a16="http://schemas.microsoft.com/office/drawing/2014/main" id="{ECAE61B9-0396-4F89-85E9-EB174D639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46E4F030-726A-40ED-810F-C9F237918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62">
                <a:extLst>
                  <a:ext uri="{FF2B5EF4-FFF2-40B4-BE49-F238E27FC236}">
                    <a16:creationId xmlns:a16="http://schemas.microsoft.com/office/drawing/2014/main" id="{B3148C64-AE70-4F9D-B6CE-5C92B9922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78C97992-BC56-40D7-A639-3D314871C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79">
                <a:extLst>
                  <a:ext uri="{FF2B5EF4-FFF2-40B4-BE49-F238E27FC236}">
                    <a16:creationId xmlns:a16="http://schemas.microsoft.com/office/drawing/2014/main" id="{469CAD99-0EFE-4B8E-922B-0C2BCFFD5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82">
                <a:extLst>
                  <a:ext uri="{FF2B5EF4-FFF2-40B4-BE49-F238E27FC236}">
                    <a16:creationId xmlns:a16="http://schemas.microsoft.com/office/drawing/2014/main" id="{1D00B441-E5A3-4411-9B05-8E09BFF62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85">
                <a:extLst>
                  <a:ext uri="{FF2B5EF4-FFF2-40B4-BE49-F238E27FC236}">
                    <a16:creationId xmlns:a16="http://schemas.microsoft.com/office/drawing/2014/main" id="{3FFE4E0B-A703-4655-B55F-44B3A3902F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8">
                <a:extLst>
                  <a:ext uri="{FF2B5EF4-FFF2-40B4-BE49-F238E27FC236}">
                    <a16:creationId xmlns:a16="http://schemas.microsoft.com/office/drawing/2014/main" id="{F19632C2-B953-4CD1-9EAA-5C1FEA3EF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BDC3951-9E4C-4062-9B43-3038D9058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83" name="Line 63">
                  <a:extLst>
                    <a:ext uri="{FF2B5EF4-FFF2-40B4-BE49-F238E27FC236}">
                      <a16:creationId xmlns:a16="http://schemas.microsoft.com/office/drawing/2014/main" id="{2764EF0E-A104-46C9-B242-778009E49E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Line 66">
                  <a:extLst>
                    <a:ext uri="{FF2B5EF4-FFF2-40B4-BE49-F238E27FC236}">
                      <a16:creationId xmlns:a16="http://schemas.microsoft.com/office/drawing/2014/main" id="{D0A8B652-41E0-456C-9C9F-1F0EC00891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Line 67">
                  <a:extLst>
                    <a:ext uri="{FF2B5EF4-FFF2-40B4-BE49-F238E27FC236}">
                      <a16:creationId xmlns:a16="http://schemas.microsoft.com/office/drawing/2014/main" id="{802E547A-C876-460C-B6A4-BCE8D39DA0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Line 80">
                  <a:extLst>
                    <a:ext uri="{FF2B5EF4-FFF2-40B4-BE49-F238E27FC236}">
                      <a16:creationId xmlns:a16="http://schemas.microsoft.com/office/drawing/2014/main" id="{00363E6C-7B8D-4E1D-A93E-E73306E130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Line 83">
                  <a:extLst>
                    <a:ext uri="{FF2B5EF4-FFF2-40B4-BE49-F238E27FC236}">
                      <a16:creationId xmlns:a16="http://schemas.microsoft.com/office/drawing/2014/main" id="{206E174F-B8D0-4FFD-A1B5-56BFC5CCE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Line 86">
                  <a:extLst>
                    <a:ext uri="{FF2B5EF4-FFF2-40B4-BE49-F238E27FC236}">
                      <a16:creationId xmlns:a16="http://schemas.microsoft.com/office/drawing/2014/main" id="{3A10191E-76B5-4841-B32D-0DF6EAB639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Line 89">
                  <a:extLst>
                    <a:ext uri="{FF2B5EF4-FFF2-40B4-BE49-F238E27FC236}">
                      <a16:creationId xmlns:a16="http://schemas.microsoft.com/office/drawing/2014/main" id="{CF67EF0B-5FE7-4D99-8B38-95B1706F07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39CF0F-2997-4D96-8F17-211C97D87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408937D-7FFE-4D6C-AF79-1F60035CC7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49AA60A-BD5D-4647-AE8A-DF411C654B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F335D2B-768D-4700-A35C-F54A7BD352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30">
                  <a:extLst>
                    <a:ext uri="{FF2B5EF4-FFF2-40B4-BE49-F238E27FC236}">
                      <a16:creationId xmlns:a16="http://schemas.microsoft.com/office/drawing/2014/main" id="{B6F1EDEE-EDB1-4759-9339-8F60B631A3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30">
                  <a:extLst>
                    <a:ext uri="{FF2B5EF4-FFF2-40B4-BE49-F238E27FC236}">
                      <a16:creationId xmlns:a16="http://schemas.microsoft.com/office/drawing/2014/main" id="{305D4D3B-BD5E-44BE-BE6A-4C91845930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0748E9E-1F8D-4FB9-89D6-F5B35B5049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B56CFFBA-D942-451F-B4E0-133DEA264B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B25F38B-03B2-435D-82ED-142D2AB4D19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A0A593-F414-4B02-A355-AC7A50A7E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BA06E81-194E-43F2-B418-BF8101EAAE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57" name="Freeform 68">
                  <a:extLst>
                    <a:ext uri="{FF2B5EF4-FFF2-40B4-BE49-F238E27FC236}">
                      <a16:creationId xmlns:a16="http://schemas.microsoft.com/office/drawing/2014/main" id="{ABE6BF78-8FF2-4595-9072-48ACEBE207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Freeform 69">
                  <a:extLst>
                    <a:ext uri="{FF2B5EF4-FFF2-40B4-BE49-F238E27FC236}">
                      <a16:creationId xmlns:a16="http://schemas.microsoft.com/office/drawing/2014/main" id="{E182745B-1C12-49AC-97AD-501D806E9F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70">
                  <a:extLst>
                    <a:ext uri="{FF2B5EF4-FFF2-40B4-BE49-F238E27FC236}">
                      <a16:creationId xmlns:a16="http://schemas.microsoft.com/office/drawing/2014/main" id="{56B38515-A1C4-46D9-AEC6-E55E1CB733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9A4424F-2DA0-4E5A-9291-0A5FCE557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8609BA22-8E70-41AA-BACA-C9F8A789B2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C2F49FC5-EFC3-4A02-9782-EC06564A94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782187F0-090B-4C65-B604-5DD33B4FF2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701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mmar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1" y="536573"/>
            <a:ext cx="742495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063" y="536575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7" name="Picture Placeholder 10">
            <a:extLst>
              <a:ext uri="{FF2B5EF4-FFF2-40B4-BE49-F238E27FC236}">
                <a16:creationId xmlns:a16="http://schemas.microsoft.com/office/drawing/2014/main" id="{524BD50E-995A-4DB3-8E0A-E7F1FC6369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853" y="2557090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8" name="Picture Placeholder 10">
            <a:extLst>
              <a:ext uri="{FF2B5EF4-FFF2-40B4-BE49-F238E27FC236}">
                <a16:creationId xmlns:a16="http://schemas.microsoft.com/office/drawing/2014/main" id="{ABAB6489-3F37-4A20-8777-093046E5C8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063" y="4576347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523157-52E2-4F89-B3C9-EA9FE7914B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100" y="2876550"/>
            <a:ext cx="6332538" cy="3219450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0" y="6357167"/>
            <a:ext cx="1760150" cy="4616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6725" y="6357600"/>
            <a:ext cx="3347285" cy="460800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17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67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567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726" y="4217899"/>
            <a:ext cx="4079874" cy="1132373"/>
          </a:xfrm>
        </p:spPr>
        <p:txBody>
          <a:bodyPr anchor="t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726" y="1541995"/>
            <a:ext cx="4079874" cy="2457819"/>
          </a:xfrm>
        </p:spPr>
        <p:txBody>
          <a:bodyPr anchor="b">
            <a:normAutofit/>
          </a:bodyPr>
          <a:lstStyle>
            <a:lvl1pPr marL="0" indent="0" algn="ctr">
              <a:lnSpc>
                <a:spcPct val="125000"/>
              </a:lnSpc>
              <a:buNone/>
              <a:defRPr sz="32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0B6C055-B48A-412B-88B0-737289AC0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536575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2">
            <a:extLst>
              <a:ext uri="{FF2B5EF4-FFF2-40B4-BE49-F238E27FC236}">
                <a16:creationId xmlns:a16="http://schemas.microsoft.com/office/drawing/2014/main" id="{AE13F241-D0A7-491D-81D3-CB64502914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887" y="543842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42">
            <a:extLst>
              <a:ext uri="{FF2B5EF4-FFF2-40B4-BE49-F238E27FC236}">
                <a16:creationId xmlns:a16="http://schemas.microsoft.com/office/drawing/2014/main" id="{DC189B8E-5A5B-400F-8F5F-63F61759E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642" y="3563566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42">
            <a:extLst>
              <a:ext uri="{FF2B5EF4-FFF2-40B4-BE49-F238E27FC236}">
                <a16:creationId xmlns:a16="http://schemas.microsoft.com/office/drawing/2014/main" id="{07055732-D9B3-42AF-9ADA-0D1F8DC2D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4779" y="3570833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Date Placeholder 47">
            <a:extLst>
              <a:ext uri="{FF2B5EF4-FFF2-40B4-BE49-F238E27FC236}">
                <a16:creationId xmlns:a16="http://schemas.microsoft.com/office/drawing/2014/main" id="{5B51C357-082C-45A5-80C8-69FD4B94D329}"/>
              </a:ext>
            </a:extLst>
          </p:cNvPr>
          <p:cNvSpPr txBox="1">
            <a:spLocks/>
          </p:cNvSpPr>
          <p:nvPr userDrawn="1"/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ED9792-4CB9-419E-9961-050A9E00E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EC9E08-1228-4409-88CC-9D1927E8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8100000" flipH="1">
            <a:off x="6674373" y="402322"/>
            <a:ext cx="641184" cy="1069728"/>
            <a:chOff x="6484111" y="2967038"/>
            <a:chExt cx="641184" cy="10697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892AB7-AE89-4F73-AE0D-3503473E251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734AFAA3-AA68-425A-834B-00F9D369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69">
                <a:extLst>
                  <a:ext uri="{FF2B5EF4-FFF2-40B4-BE49-F238E27FC236}">
                    <a16:creationId xmlns:a16="http://schemas.microsoft.com/office/drawing/2014/main" id="{36ED0F24-8619-4AED-A07A-D075DF2AF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Line 70">
                <a:extLst>
                  <a:ext uri="{FF2B5EF4-FFF2-40B4-BE49-F238E27FC236}">
                    <a16:creationId xmlns:a16="http://schemas.microsoft.com/office/drawing/2014/main" id="{21E04150-0D06-4DFB-A73B-66DED0A5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3C053E-6843-4D44-A64D-A37FD38410B0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id="{A84DD506-3B91-4CE4-AE62-8E2FCA17D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id="{18C6659C-7CBF-419E-B2AB-53A6FBB4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C7B1B371-3EFF-4F0E-8B44-1A397B69D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Footer Placeholder 48">
            <a:extLst>
              <a:ext uri="{FF2B5EF4-FFF2-40B4-BE49-F238E27FC236}">
                <a16:creationId xmlns:a16="http://schemas.microsoft.com/office/drawing/2014/main" id="{B217CCF8-D1B0-4B96-AF9D-78BFAEE6D77D}"/>
              </a:ext>
            </a:extLst>
          </p:cNvPr>
          <p:cNvSpPr txBox="1">
            <a:spLocks/>
          </p:cNvSpPr>
          <p:nvPr userDrawn="1"/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cap="all" spc="3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Sample Footer Text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5108B9-F897-467F-809F-6A4A2AE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900000" flipH="1">
            <a:off x="11020475" y="5368081"/>
            <a:ext cx="641184" cy="1069728"/>
            <a:chOff x="6484111" y="2967038"/>
            <a:chExt cx="641184" cy="106972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413051-FD79-4060-A702-60F38BF4A35C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B764F2D9-1B19-42EA-9AF0-6050DDAB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557F4B3F-3926-4C1D-ABBF-B2380987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Line 70">
                <a:extLst>
                  <a:ext uri="{FF2B5EF4-FFF2-40B4-BE49-F238E27FC236}">
                    <a16:creationId xmlns:a16="http://schemas.microsoft.com/office/drawing/2014/main" id="{81E74331-4EEB-49F8-912F-1DF74636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8BEEF7-57D3-43D4-9EBA-6948ED40B433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33" name="Freeform 68">
                <a:extLst>
                  <a:ext uri="{FF2B5EF4-FFF2-40B4-BE49-F238E27FC236}">
                    <a16:creationId xmlns:a16="http://schemas.microsoft.com/office/drawing/2014/main" id="{0CD7B047-B489-4D5B-9C32-1BA66713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9">
                <a:extLst>
                  <a:ext uri="{FF2B5EF4-FFF2-40B4-BE49-F238E27FC236}">
                    <a16:creationId xmlns:a16="http://schemas.microsoft.com/office/drawing/2014/main" id="{2B703141-C1B3-4AFF-991F-D77B298AE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Line 70">
                <a:extLst>
                  <a:ext uri="{FF2B5EF4-FFF2-40B4-BE49-F238E27FC236}">
                    <a16:creationId xmlns:a16="http://schemas.microsoft.com/office/drawing/2014/main" id="{FEEBB32D-FA5C-432C-B55F-1F74A4D1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9" name="Slide Number Placeholder 49">
            <a:extLst>
              <a:ext uri="{FF2B5EF4-FFF2-40B4-BE49-F238E27FC236}">
                <a16:creationId xmlns:a16="http://schemas.microsoft.com/office/drawing/2014/main" id="{FAE9A1BE-DDB9-4362-A4F6-BE1A07DBF6F1}"/>
              </a:ext>
            </a:extLst>
          </p:cNvPr>
          <p:cNvSpPr txBox="1">
            <a:spLocks/>
          </p:cNvSpPr>
          <p:nvPr userDrawn="1"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020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2971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103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3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5563541-7DAA-4F84-BBAB-31C12F6AE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12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E3321C3-E759-4DD7-BFA1-2E724B8DD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12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31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934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09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6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45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5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9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630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53882-A5A2-42E7-B9A5-7106BF96B9F6}" type="datetimeFigureOut">
              <a:rPr lang="en-GB" smtClean="0"/>
              <a:t>21/03/2024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3F16F-6607-428D-BC2B-244CDEC94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00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2" r:id="rId19"/>
    <p:sldLayoutId id="2147483783" r:id="rId20"/>
    <p:sldLayoutId id="2147483784" r:id="rId2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ga-ac.eu/" TargetMode="External"/><Relationship Id="rId2" Type="http://schemas.openxmlformats.org/officeDocument/2006/relationships/hyperlink" Target="mailto:yogalight.eu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yoga-federation.eu/cz/regeneracni-jogovy-tabor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yoga-federation.eu/cz/international-family-yoga-camp-for-children-and-adult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juniperpublishers.com/jyp/pdf/JYP.MS.ID.555554.pdf" TargetMode="External"/><Relationship Id="rId5" Type="http://schemas.openxmlformats.org/officeDocument/2006/relationships/hyperlink" Target="https://yoga-sci.eu/wp-content/uploads/2014/06/2-predrag-nikic.pdf" TargetMode="Externa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hade val="98000"/>
                <a:satMod val="150000"/>
                <a:lumMod val="102000"/>
              </a:schemeClr>
            </a:gs>
            <a:gs pos="50000">
              <a:schemeClr val="bg1">
                <a:tint val="98000"/>
                <a:shade val="90000"/>
                <a:satMod val="13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EEBF64C-B0A3-49B8-9B74-25B5CA2D44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30564" y="2602854"/>
            <a:ext cx="7021590" cy="5222117"/>
          </a:xfrm>
        </p:spPr>
        <p:txBody>
          <a:bodyPr anchor="ctr">
            <a:noAutofit/>
          </a:bodyPr>
          <a:lstStyle/>
          <a:p>
            <a:pPr algn="ctr">
              <a:defRPr/>
            </a:pP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EVROPSK</a:t>
            </a:r>
            <a:r>
              <a:rPr lang="cs-CZ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 FEDERACE JÓGY</a:t>
            </a:r>
            <a:br>
              <a:rPr lang="cs-CZ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Jóga - ruka podpory inkluzivnímu vzdělávání</a:t>
            </a:r>
            <a:br>
              <a:rPr lang="sr-Latn-RS" sz="4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F0CC53D-666A-4036-86C4-86B8B7B780B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90807" y="3664974"/>
            <a:ext cx="4927748" cy="1886161"/>
          </a:xfrm>
        </p:spPr>
        <p:txBody>
          <a:bodyPr anchor="ctr">
            <a:normAutofit fontScale="85000" lnSpcReduction="20000"/>
          </a:bodyPr>
          <a:lstStyle/>
          <a:p>
            <a:pPr eaLnBrk="1" hangingPunct="1">
              <a:defRPr/>
            </a:pPr>
            <a:endParaRPr lang="sr-Latn-CS" dirty="0">
              <a:solidFill>
                <a:srgbClr val="0066FF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sr-Latn-CS" dirty="0">
              <a:solidFill>
                <a:srgbClr val="0066FF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nl-NL" b="1" dirty="0">
                <a:solidFill>
                  <a:srgbClr val="0066FF"/>
                </a:solidFill>
                <a:cs typeface="Tahoma" pitchFamily="34" charset="0"/>
              </a:rPr>
              <a:t>Prof. Predrag K. Nikić</a:t>
            </a:r>
            <a:r>
              <a:rPr lang="cs-CZ" b="1" dirty="0">
                <a:solidFill>
                  <a:srgbClr val="0066FF"/>
                </a:solidFill>
                <a:cs typeface="Tahoma" pitchFamily="34" charset="0"/>
              </a:rPr>
              <a:t>, Ph.D.</a:t>
            </a:r>
          </a:p>
          <a:p>
            <a:pPr algn="ctr" eaLnBrk="1" hangingPunct="1">
              <a:defRPr/>
            </a:pPr>
            <a:r>
              <a:rPr lang="cs-CZ" b="1" dirty="0" err="1">
                <a:solidFill>
                  <a:srgbClr val="0066FF"/>
                </a:solidFill>
                <a:cs typeface="Tahoma" pitchFamily="34" charset="0"/>
              </a:rPr>
              <a:t>The</a:t>
            </a:r>
            <a:r>
              <a:rPr lang="cs-CZ" b="1" dirty="0">
                <a:solidFill>
                  <a:srgbClr val="0066FF"/>
                </a:solidFill>
                <a:cs typeface="Tahoma" pitchFamily="34" charset="0"/>
              </a:rPr>
              <a:t> </a:t>
            </a:r>
            <a:r>
              <a:rPr lang="cs-CZ" b="1" dirty="0" err="1">
                <a:solidFill>
                  <a:srgbClr val="0066FF"/>
                </a:solidFill>
                <a:cs typeface="Tahoma" pitchFamily="34" charset="0"/>
              </a:rPr>
              <a:t>European</a:t>
            </a:r>
            <a:r>
              <a:rPr lang="cs-CZ" b="1" dirty="0">
                <a:solidFill>
                  <a:srgbClr val="0066FF"/>
                </a:solidFill>
                <a:cs typeface="Tahoma" pitchFamily="34" charset="0"/>
              </a:rPr>
              <a:t> House of Yoga </a:t>
            </a:r>
            <a:r>
              <a:rPr lang="cs-CZ" b="1" dirty="0" err="1">
                <a:solidFill>
                  <a:srgbClr val="0066FF"/>
                </a:solidFill>
                <a:cs typeface="Tahoma" pitchFamily="34" charset="0"/>
              </a:rPr>
              <a:t>Light</a:t>
            </a:r>
            <a:endParaRPr lang="cs-CZ" b="1" dirty="0">
              <a:solidFill>
                <a:srgbClr val="0066FF"/>
              </a:solidFill>
              <a:cs typeface="Tahoma" pitchFamily="34" charset="0"/>
            </a:endParaRPr>
          </a:p>
          <a:p>
            <a:pPr algn="ctr" eaLnBrk="1" hangingPunct="1">
              <a:defRPr/>
            </a:pPr>
            <a:r>
              <a:rPr lang="en-GB" b="1" dirty="0">
                <a:solidFill>
                  <a:srgbClr val="0066FF"/>
                </a:solidFill>
                <a:cs typeface="Tahoma" pitchFamily="34" charset="0"/>
                <a:hlinkClick r:id="rId2"/>
              </a:rPr>
              <a:t>y</a:t>
            </a:r>
            <a:r>
              <a:rPr lang="cs-CZ" b="1" dirty="0">
                <a:solidFill>
                  <a:srgbClr val="0066FF"/>
                </a:solidFill>
                <a:cs typeface="Tahoma" pitchFamily="34" charset="0"/>
                <a:hlinkClick r:id="rId2"/>
              </a:rPr>
              <a:t>ogalight.eu</a:t>
            </a:r>
            <a:r>
              <a:rPr lang="en-GB" b="1" dirty="0">
                <a:solidFill>
                  <a:srgbClr val="0066FF"/>
                </a:solidFill>
                <a:cs typeface="Tahoma" pitchFamily="34" charset="0"/>
                <a:hlinkClick r:id="rId2"/>
              </a:rPr>
              <a:t>@gmail.com</a:t>
            </a:r>
            <a:endParaRPr lang="cs-CZ" b="1" dirty="0">
              <a:solidFill>
                <a:srgbClr val="0066FF"/>
              </a:solidFill>
              <a:cs typeface="Tahoma" pitchFamily="34" charset="0"/>
            </a:endParaRPr>
          </a:p>
          <a:p>
            <a:pPr algn="ctr" eaLnBrk="1" hangingPunct="1">
              <a:defRPr/>
            </a:pPr>
            <a:r>
              <a:rPr lang="cs-CZ" b="1" dirty="0">
                <a:solidFill>
                  <a:srgbClr val="0066FF"/>
                </a:solidFill>
                <a:cs typeface="Tahoma" pitchFamily="34" charset="0"/>
                <a:hlinkClick r:id="rId3"/>
              </a:rPr>
              <a:t>WWW.YOGA-AC.EU</a:t>
            </a:r>
            <a:endParaRPr lang="cs-CZ" b="1" dirty="0">
              <a:solidFill>
                <a:srgbClr val="0066FF"/>
              </a:solidFill>
              <a:cs typeface="Tahoma" pitchFamily="34" charset="0"/>
            </a:endParaRPr>
          </a:p>
          <a:p>
            <a:pPr algn="ctr" eaLnBrk="1" hangingPunct="1">
              <a:defRPr/>
            </a:pPr>
            <a:endParaRPr lang="nl-NL" b="1" dirty="0">
              <a:solidFill>
                <a:srgbClr val="0066FF"/>
              </a:solidFill>
              <a:cs typeface="Tahom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DD6B7-2FAF-AF6C-9D9B-5A05BBB0E75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dirty="0"/>
              <a:t>JÓGA V DNEŠNÍ DOBĚ</a:t>
            </a:r>
            <a:endParaRPr lang="en-GB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26BDC69-2DB6-3983-DA00-3EC2635001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776287" y="1676595"/>
          <a:ext cx="10213975" cy="404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C9280-E3A2-E814-156D-9F8FB9FA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03109-86B2-EC47-4B76-19C0BF15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01D1AAF-9F37-7F06-A0FD-3BEC590CE72A}"/>
              </a:ext>
            </a:extLst>
          </p:cNvPr>
          <p:cNvSpPr/>
          <p:nvPr/>
        </p:nvSpPr>
        <p:spPr>
          <a:xfrm>
            <a:off x="3463343" y="2327166"/>
            <a:ext cx="615821" cy="242596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4B47407-E157-7B5A-3A9C-1EF2C98240D7}"/>
              </a:ext>
            </a:extLst>
          </p:cNvPr>
          <p:cNvSpPr/>
          <p:nvPr/>
        </p:nvSpPr>
        <p:spPr>
          <a:xfrm>
            <a:off x="8200653" y="2385538"/>
            <a:ext cx="1164467" cy="184224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B60596-E52E-DE23-BC6A-574687302C6F}"/>
              </a:ext>
            </a:extLst>
          </p:cNvPr>
          <p:cNvGrpSpPr/>
          <p:nvPr/>
        </p:nvGrpSpPr>
        <p:grpSpPr>
          <a:xfrm>
            <a:off x="8971615" y="1953240"/>
            <a:ext cx="1770488" cy="1062293"/>
            <a:chOff x="7197350" y="1648206"/>
            <a:chExt cx="1770488" cy="1062293"/>
          </a:xfrm>
          <a:solidFill>
            <a:schemeClr val="accent2">
              <a:lumMod val="75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ACA1315-1227-7A73-5F9F-38307B41E89C}"/>
                </a:ext>
              </a:extLst>
            </p:cNvPr>
            <p:cNvSpPr/>
            <p:nvPr/>
          </p:nvSpPr>
          <p:spPr>
            <a:xfrm>
              <a:off x="7197350" y="1648206"/>
              <a:ext cx="1770488" cy="106229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-57630"/>
                <a:satOff val="3088"/>
                <a:lumOff val="16115"/>
                <a:alphaOff val="0"/>
              </a:schemeClr>
            </a:fillRef>
            <a:effectRef idx="0">
              <a:schemeClr val="accent2">
                <a:shade val="80000"/>
                <a:hueOff val="-57630"/>
                <a:satOff val="3088"/>
                <a:lumOff val="161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Rectangle: Rounded Corners 4">
              <a:extLst>
                <a:ext uri="{FF2B5EF4-FFF2-40B4-BE49-F238E27FC236}">
                  <a16:creationId xmlns:a16="http://schemas.microsoft.com/office/drawing/2014/main" id="{E2BC7F57-E005-374E-67D4-9ADAE69F5F03}"/>
                </a:ext>
              </a:extLst>
            </p:cNvPr>
            <p:cNvSpPr txBox="1"/>
            <p:nvPr/>
          </p:nvSpPr>
          <p:spPr>
            <a:xfrm>
              <a:off x="7228463" y="1679319"/>
              <a:ext cx="1708262" cy="10000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dirty="0"/>
                <a:t>TĚLA </a:t>
              </a:r>
              <a:endParaRPr lang="en-GB" sz="1500" kern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9B1D5E-6CD7-A17C-3682-3884C9413620}"/>
              </a:ext>
            </a:extLst>
          </p:cNvPr>
          <p:cNvGrpSpPr/>
          <p:nvPr/>
        </p:nvGrpSpPr>
        <p:grpSpPr>
          <a:xfrm>
            <a:off x="9365120" y="3046646"/>
            <a:ext cx="1770488" cy="1062293"/>
            <a:chOff x="7197350" y="1648206"/>
            <a:chExt cx="1770488" cy="1062293"/>
          </a:xfrm>
          <a:solidFill>
            <a:schemeClr val="accent2">
              <a:lumMod val="75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8EDB454-3756-792A-6833-9EE0AE48A204}"/>
                </a:ext>
              </a:extLst>
            </p:cNvPr>
            <p:cNvSpPr/>
            <p:nvPr/>
          </p:nvSpPr>
          <p:spPr>
            <a:xfrm>
              <a:off x="7197350" y="1648206"/>
              <a:ext cx="1770488" cy="106229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-57630"/>
                <a:satOff val="3088"/>
                <a:lumOff val="16115"/>
                <a:alphaOff val="0"/>
              </a:schemeClr>
            </a:fillRef>
            <a:effectRef idx="0">
              <a:schemeClr val="accent2">
                <a:shade val="80000"/>
                <a:hueOff val="-57630"/>
                <a:satOff val="3088"/>
                <a:lumOff val="161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Rectangle: Rounded Corners 4">
              <a:extLst>
                <a:ext uri="{FF2B5EF4-FFF2-40B4-BE49-F238E27FC236}">
                  <a16:creationId xmlns:a16="http://schemas.microsoft.com/office/drawing/2014/main" id="{97BA5917-F5A4-67EE-83E6-16893FF65EEC}"/>
                </a:ext>
              </a:extLst>
            </p:cNvPr>
            <p:cNvSpPr txBox="1"/>
            <p:nvPr/>
          </p:nvSpPr>
          <p:spPr>
            <a:xfrm>
              <a:off x="7228463" y="1679319"/>
              <a:ext cx="1708262" cy="10000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dirty="0"/>
                <a:t>EMOCI </a:t>
              </a:r>
              <a:endParaRPr lang="en-GB" sz="1500" kern="12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144C48-6A32-2696-B5C2-3B0761026D54}"/>
              </a:ext>
            </a:extLst>
          </p:cNvPr>
          <p:cNvGrpSpPr/>
          <p:nvPr/>
        </p:nvGrpSpPr>
        <p:grpSpPr>
          <a:xfrm>
            <a:off x="9713376" y="4140056"/>
            <a:ext cx="1770488" cy="1062293"/>
            <a:chOff x="7197350" y="1648206"/>
            <a:chExt cx="1770488" cy="1062293"/>
          </a:xfrm>
          <a:solidFill>
            <a:schemeClr val="accent2">
              <a:lumMod val="75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D1AF7B2-AC11-6176-33DA-1BB117FD5DC2}"/>
                </a:ext>
              </a:extLst>
            </p:cNvPr>
            <p:cNvSpPr/>
            <p:nvPr/>
          </p:nvSpPr>
          <p:spPr>
            <a:xfrm>
              <a:off x="7197350" y="1648206"/>
              <a:ext cx="1770488" cy="1062293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shade val="80000"/>
                <a:hueOff val="-57630"/>
                <a:satOff val="3088"/>
                <a:lumOff val="16115"/>
                <a:alphaOff val="0"/>
              </a:schemeClr>
            </a:fillRef>
            <a:effectRef idx="0">
              <a:schemeClr val="accent2">
                <a:shade val="80000"/>
                <a:hueOff val="-57630"/>
                <a:satOff val="3088"/>
                <a:lumOff val="161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Rectangle: Rounded Corners 4">
              <a:extLst>
                <a:ext uri="{FF2B5EF4-FFF2-40B4-BE49-F238E27FC236}">
                  <a16:creationId xmlns:a16="http://schemas.microsoft.com/office/drawing/2014/main" id="{F27C124D-E729-38D8-6F4C-E084E7D77E7C}"/>
                </a:ext>
              </a:extLst>
            </p:cNvPr>
            <p:cNvSpPr txBox="1"/>
            <p:nvPr/>
          </p:nvSpPr>
          <p:spPr>
            <a:xfrm>
              <a:off x="7228463" y="1679319"/>
              <a:ext cx="1708262" cy="100006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500" kern="1200" dirty="0"/>
                <a:t>MYSLI </a:t>
              </a:r>
              <a:endParaRPr lang="en-GB" sz="1500" kern="1200" dirty="0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61990A9-1F8A-EC55-09B3-E2EE1D9F35B4}"/>
              </a:ext>
            </a:extLst>
          </p:cNvPr>
          <p:cNvSpPr/>
          <p:nvPr/>
        </p:nvSpPr>
        <p:spPr>
          <a:xfrm>
            <a:off x="5837864" y="3778898"/>
            <a:ext cx="606490" cy="13995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435C756-1374-A095-3ECF-3E661D04D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</p:spTree>
    <p:extLst>
      <p:ext uri="{BB962C8B-B14F-4D97-AF65-F5344CB8AC3E}">
        <p14:creationId xmlns:p14="http://schemas.microsoft.com/office/powerpoint/2010/main" val="314300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59458-670C-FA51-9D5C-1400775B3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 </a:t>
            </a:r>
            <a:r>
              <a:rPr lang="en-GB" sz="4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jógu</a:t>
            </a:r>
            <a:r>
              <a:rPr lang="en-GB" sz="4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4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zajímají</a:t>
            </a:r>
            <a:endParaRPr lang="en-GB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03949-AC86-3782-120E-F66001918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sportovci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kteří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chtějí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pomocí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zvýšit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svou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účinnost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zlepšit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výsledky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sportu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kterým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zabývají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zejména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profesionálním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sportu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ale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stále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více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rekreačním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sportu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podnikatelé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zaměstnanci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manažeři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),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kteří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chtějí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předcházet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nebo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řešit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následky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stále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většího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stresu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ale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také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zlepšit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kognitivní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výkony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zvýšit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schopnost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rychle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účinně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rozhodovat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umělci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kteří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chtějí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zvýšit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svou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kreativní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inspiraci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vědci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kteří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chtějí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zvýšit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své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výzkumné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schopnosti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co je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nejvíce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důležité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je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informace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stále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větším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zájmu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rodičů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metody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techniky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úmyslem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poskytnout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svým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dětem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nejkvalitnější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výchovu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jóga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 </a:t>
            </a:r>
            <a:r>
              <a:rPr lang="en-GB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rodinu</a:t>
            </a:r>
            <a:r>
              <a:rPr lang="en-GB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74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FCDD5-E98F-42A6-A2B2-1BD362819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92101"/>
            <a:ext cx="8229600" cy="5800725"/>
          </a:xfrm>
        </p:spPr>
        <p:txBody>
          <a:bodyPr/>
          <a:lstStyle/>
          <a:p>
            <a:pPr algn="ctr">
              <a:defRPr/>
            </a:pPr>
            <a:r>
              <a:rPr lang="sr-Latn-RS" b="1" dirty="0">
                <a:solidFill>
                  <a:srgbClr val="0066FF"/>
                </a:solidFill>
              </a:rPr>
              <a:t>ČINNOSTI, KTERÉ PROVÁDÍME</a:t>
            </a:r>
            <a:endParaRPr lang="en-US" b="1" dirty="0">
              <a:solidFill>
                <a:srgbClr val="0066FF"/>
              </a:solidFill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2926731-2BC2-B30B-3768-8FDD2F9B1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BE53-9B05-4866-BC70-2E28B134B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237" y="162408"/>
            <a:ext cx="7243763" cy="54768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CVIČTE JÓGU S NÁMI </a:t>
            </a:r>
            <a:b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PARKU NA KAMPĚ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CD951-A2F7-4942-A145-B3F19D783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786" y="1225158"/>
            <a:ext cx="6570663" cy="35902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uz-Cyrl-UZ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POD ZÁŠTITOU MĚSTSKÉ ČÁSTI PRAHA 1</a:t>
            </a:r>
            <a:endParaRPr lang="sr-Latn-R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6EDA2ABE-B546-4C79-AF56-44CFCC151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107" y="2676836"/>
            <a:ext cx="891222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FF6735-7C33-9161-DA1E-1270B8B40F65}"/>
              </a:ext>
            </a:extLst>
          </p:cNvPr>
          <p:cNvSpPr txBox="1"/>
          <p:nvPr/>
        </p:nvSpPr>
        <p:spPr>
          <a:xfrm>
            <a:off x="0" y="1572627"/>
            <a:ext cx="6764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ČESKÝCH BUDĚJOVICÍCH</a:t>
            </a:r>
            <a:endParaRPr lang="en-GB" sz="3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89E697-533E-5A66-BD6D-D64957B3AEC0}"/>
              </a:ext>
            </a:extLst>
          </p:cNvPr>
          <p:cNvSpPr txBox="1">
            <a:spLocks/>
          </p:cNvSpPr>
          <p:nvPr/>
        </p:nvSpPr>
        <p:spPr>
          <a:xfrm>
            <a:off x="-187274" y="2268387"/>
            <a:ext cx="6570663" cy="359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uz-Cyrl-UZ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POD ZÁŠTITOU MĚSTSKÉ </a:t>
            </a:r>
            <a:r>
              <a:rPr lang="cs-CZ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ČESKÉ BUDĚJOVICE</a:t>
            </a:r>
            <a:endParaRPr lang="sr-Latn-R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603DC-E645-3A01-D28E-866F3381A4CA}"/>
              </a:ext>
            </a:extLst>
          </p:cNvPr>
          <p:cNvSpPr txBox="1"/>
          <p:nvPr/>
        </p:nvSpPr>
        <p:spPr>
          <a:xfrm>
            <a:off x="6009764" y="1639958"/>
            <a:ext cx="676459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 JINÝCH MĚSTECH V EVROPĚ</a:t>
            </a:r>
            <a:endParaRPr lang="sr-Latn-RS" sz="2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Vídeň</a:t>
            </a:r>
            <a:r>
              <a:rPr lang="en-GB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Düsseldorf,</a:t>
            </a:r>
            <a: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Lucembursko...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D011FADB-1ED7-421E-A41D-8A2241D12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86817BFA-9939-42FC-97E6-1DDD23A38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4C4F977-CDDE-402E-B4F0-84B5572E7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91719-A999-4F81-B1FD-F7F273AB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987" y="-591455"/>
            <a:ext cx="6923494" cy="1600200"/>
          </a:xfrm>
        </p:spPr>
        <p:txBody>
          <a:bodyPr anchor="b">
            <a:normAutofit/>
          </a:bodyPr>
          <a:lstStyle/>
          <a:p>
            <a:pPr algn="l">
              <a:defRPr/>
            </a:pPr>
            <a:r>
              <a:rPr lang="sr-Latn-RS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VELK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sr-Latn-RS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JÓGOVÉ PŘEDSTAVENÍ</a:t>
            </a:r>
            <a:endParaRPr lang="en-US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EC8A6-F386-47F9-8F6E-258674DBE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069" y="1008745"/>
            <a:ext cx="5848366" cy="38541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RS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z-Cyrl-UZ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 ZÁŠTITOU MĚSTSKÉ ČÁSTI PRAHA</a:t>
            </a:r>
            <a:r>
              <a:rPr lang="cs-CZ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r>
              <a:rPr lang="uz-Cyrl-UZ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r-Latn-RS" sz="1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  <a:defRPr/>
            </a:pPr>
            <a:endParaRPr lang="sr-Latn-R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TextBox 5">
            <a:extLst>
              <a:ext uri="{FF2B5EF4-FFF2-40B4-BE49-F238E27FC236}">
                <a16:creationId xmlns:a16="http://schemas.microsoft.com/office/drawing/2014/main" id="{A51BCAE6-4B0C-4C06-8D78-833810DEE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  <p:pic>
        <p:nvPicPr>
          <p:cNvPr id="5" name="Picture 4" descr="A group of people dancing outside&#10;&#10;Description automatically generated with low confidence">
            <a:extLst>
              <a:ext uri="{FF2B5EF4-FFF2-40B4-BE49-F238E27FC236}">
                <a16:creationId xmlns:a16="http://schemas.microsoft.com/office/drawing/2014/main" id="{B2318335-02C6-4847-8037-6A65E0BB9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2" y="1475489"/>
            <a:ext cx="6721069" cy="498829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9BFD57E-F3FB-7E18-0B4E-7068DAA483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9916" y="2113936"/>
            <a:ext cx="6185439" cy="1543665"/>
          </a:xfrm>
        </p:spPr>
        <p:txBody>
          <a:bodyPr>
            <a:normAutofit fontScale="70000" lnSpcReduction="20000"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sr-Latn-RS" sz="40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Projekt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sr-Latn-R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„</a:t>
            </a:r>
            <a:r>
              <a:rPr lang="sr-Latn-RS" sz="4000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Ženy v akci“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sr-Latn-RS" sz="40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podpora pro ženy - oběti násilí</a:t>
            </a:r>
            <a:endParaRPr lang="en-US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Picture Placeholder 8" descr="A person lying on a mat with her hands together&#10;&#10;Description automatically generated">
            <a:extLst>
              <a:ext uri="{FF2B5EF4-FFF2-40B4-BE49-F238E27FC236}">
                <a16:creationId xmlns:a16="http://schemas.microsoft.com/office/drawing/2014/main" id="{38CA9D7F-575E-FF71-9162-AC6130EB0C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993" r="6993"/>
          <a:stretch>
            <a:fillRect/>
          </a:stretch>
        </p:blipFill>
        <p:spPr/>
      </p:pic>
      <p:pic>
        <p:nvPicPr>
          <p:cNvPr id="11" name="Picture Placeholder 10" descr="A person lying on a mat with her eyes closed&#10;&#10;Description automatically generated">
            <a:extLst>
              <a:ext uri="{FF2B5EF4-FFF2-40B4-BE49-F238E27FC236}">
                <a16:creationId xmlns:a16="http://schemas.microsoft.com/office/drawing/2014/main" id="{D496BF89-5A3C-CE13-803D-CF40EE5F631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9994" r="9994"/>
          <a:stretch>
            <a:fillRect/>
          </a:stretch>
        </p:blipFill>
        <p:spPr/>
      </p:pic>
      <p:pic>
        <p:nvPicPr>
          <p:cNvPr id="13" name="Picture Placeholder 12" descr="A group of people doing yoga&#10;&#10;Description automatically generated">
            <a:extLst>
              <a:ext uri="{FF2B5EF4-FFF2-40B4-BE49-F238E27FC236}">
                <a16:creationId xmlns:a16="http://schemas.microsoft.com/office/drawing/2014/main" id="{B9FE1BC9-A0C6-5760-5787-F85AA0B5A6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5247" r="5247"/>
          <a:stretch>
            <a:fillRect/>
          </a:stretch>
        </p:blipFill>
        <p:spPr/>
      </p:pic>
      <p:pic>
        <p:nvPicPr>
          <p:cNvPr id="15" name="Picture Placeholder 14" descr="A person sitting on the ground with her hands on her chest&#10;&#10;Description automatically generated">
            <a:extLst>
              <a:ext uri="{FF2B5EF4-FFF2-40B4-BE49-F238E27FC236}">
                <a16:creationId xmlns:a16="http://schemas.microsoft.com/office/drawing/2014/main" id="{7DBC0AD2-AFE4-B88B-F1D0-A18AAFCCC9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3639" b="36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4938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BEA2-30ED-4289-9D46-37368006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sr-Latn-RS"/>
          </a:p>
        </p:txBody>
      </p:sp>
      <p:pic>
        <p:nvPicPr>
          <p:cNvPr id="28675" name="Content Placeholder 4">
            <a:extLst>
              <a:ext uri="{FF2B5EF4-FFF2-40B4-BE49-F238E27FC236}">
                <a16:creationId xmlns:a16="http://schemas.microsoft.com/office/drawing/2014/main" id="{68D18B30-239C-4695-ACEE-F95ECEBD6C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037772"/>
            <a:ext cx="12192000" cy="8128000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13BF04C-8DED-B427-F51A-E5DE6C42D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DE20DFA-89DB-4DCD-9C6A-E6F94CA75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606DC21-B3AA-4AE9-844F-E667E844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8D4179-4E3A-A13B-38D1-B30A953CF669}"/>
              </a:ext>
            </a:extLst>
          </p:cNvPr>
          <p:cNvSpPr txBox="1"/>
          <p:nvPr/>
        </p:nvSpPr>
        <p:spPr>
          <a:xfrm>
            <a:off x="8273342" y="720725"/>
            <a:ext cx="3606558" cy="344637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2100"/>
              </a:spcAft>
            </a:pPr>
            <a:r>
              <a:rPr lang="en-US" sz="3700" b="1" cap="all" dirty="0">
                <a:solidFill>
                  <a:srgbClr val="0066FF"/>
                </a:solidFill>
                <a:effectLst/>
                <a:latin typeface="+mj-lt"/>
                <a:ea typeface="+mj-ea"/>
                <a:cs typeface="+mj-cs"/>
              </a:rPr>
              <a:t>MEZINÁRODNÍ JÓGOVÝ RETREAT V </a:t>
            </a:r>
            <a:r>
              <a:rPr lang="cs-CZ" sz="3700" b="1" cap="all" dirty="0">
                <a:solidFill>
                  <a:srgbClr val="0066FF"/>
                </a:solidFill>
                <a:effectLst/>
                <a:latin typeface="+mj-lt"/>
                <a:ea typeface="+mj-ea"/>
                <a:cs typeface="+mj-cs"/>
              </a:rPr>
              <a:t>EVROPSKÉM DOMU </a:t>
            </a:r>
            <a:r>
              <a:rPr lang="en-US" sz="3700" b="1" cap="all" dirty="0">
                <a:solidFill>
                  <a:srgbClr val="0066FF"/>
                </a:solidFill>
                <a:effectLst/>
                <a:latin typeface="+mj-lt"/>
                <a:ea typeface="+mj-ea"/>
                <a:cs typeface="+mj-cs"/>
              </a:rPr>
              <a:t>SVĚTLA JÓGY</a:t>
            </a:r>
          </a:p>
        </p:txBody>
      </p:sp>
      <p:pic>
        <p:nvPicPr>
          <p:cNvPr id="5" name="Content Placeholder 4" descr="A group of people sitting in a room&#10;&#10;Description automatically generated with medium confidence">
            <a:extLst>
              <a:ext uri="{FF2B5EF4-FFF2-40B4-BE49-F238E27FC236}">
                <a16:creationId xmlns:a16="http://schemas.microsoft.com/office/drawing/2014/main" id="{207CF95F-9C4E-6B12-30AC-B4E3836570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r="7381"/>
          <a:stretch/>
        </p:blipFill>
        <p:spPr>
          <a:xfrm>
            <a:off x="2405" y="10"/>
            <a:ext cx="7794245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C5851B6-07BB-4420-BAA9-863ACD7F7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2FA2D6-2DFB-4D35-BBB9-ADC970BF9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6651" y="0"/>
            <a:ext cx="1645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02F2FB92-A96A-92DC-C5BE-1E8F2D38A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</p:spTree>
    <p:extLst>
      <p:ext uri="{BB962C8B-B14F-4D97-AF65-F5344CB8AC3E}">
        <p14:creationId xmlns:p14="http://schemas.microsoft.com/office/powerpoint/2010/main" val="211657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D1A56BE-9D37-766F-2B98-90C7C44276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3425526"/>
              </p:ext>
            </p:extLst>
          </p:nvPr>
        </p:nvGraphicFramePr>
        <p:xfrm>
          <a:off x="1448539" y="3747750"/>
          <a:ext cx="10515600" cy="22250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4401359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 dirty="0">
                          <a:solidFill>
                            <a:srgbClr val="2DC2B9"/>
                          </a:solidFill>
                          <a:effectLst/>
                          <a:latin typeface="Ubuntu" panose="020B0504030602030204" pitchFamily="34" charset="0"/>
                        </a:rPr>
                        <a:t>REGENERAČNÍ JÓGA TÁBOR 50+ PRO SENIORY</a:t>
                      </a:r>
                      <a:endParaRPr lang="en-GB" dirty="0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7. – 1</a:t>
                      </a:r>
                      <a:r>
                        <a:rPr lang="sr-Latn-RS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2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.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června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2024</a:t>
                      </a:r>
                    </a:p>
                    <a:p>
                      <a:pPr algn="just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V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mezích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příjemnosti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-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odborně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-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postupně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-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bezpečně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.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Pečujme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o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svou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vitalitu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,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abychom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si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udrželi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kvalitu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života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. Program je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zaměřen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na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energetické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posílení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všech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vitálních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funkcí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účastníků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.</a:t>
                      </a:r>
                    </a:p>
                  </a:txBody>
                  <a:tcPr marL="114300" marR="114300" marT="213360" marB="2133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984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7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815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0" u="none" strike="noStrike" dirty="0" err="1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  <a:hlinkClick r:id="rId2"/>
                        </a:rPr>
                        <a:t>Přečtěte</a:t>
                      </a:r>
                      <a:r>
                        <a:rPr lang="en-GB" b="0" u="none" strike="noStrike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  <a:hlinkClick r:id="rId2"/>
                        </a:rPr>
                        <a:t> </a:t>
                      </a:r>
                      <a:r>
                        <a:rPr lang="en-GB" b="0" u="none" strike="noStrike" dirty="0" err="1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  <a:hlinkClick r:id="rId2"/>
                        </a:rPr>
                        <a:t>si</a:t>
                      </a:r>
                      <a:r>
                        <a:rPr lang="en-GB" b="0" u="none" strike="noStrike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  <a:hlinkClick r:id="rId2"/>
                        </a:rPr>
                        <a:t> </a:t>
                      </a:r>
                      <a:r>
                        <a:rPr lang="en-GB" b="0" u="none" strike="noStrike" dirty="0" err="1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  <a:hlinkClick r:id="rId2"/>
                        </a:rPr>
                        <a:t>více</a:t>
                      </a:r>
                      <a:endParaRPr lang="en-GB" dirty="0"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9B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466787"/>
                  </a:ext>
                </a:extLst>
              </a:tr>
            </a:tbl>
          </a:graphicData>
        </a:graphic>
      </p:graphicFrame>
      <p:pic>
        <p:nvPicPr>
          <p:cNvPr id="3073" name="Picture 1">
            <a:extLst>
              <a:ext uri="{FF2B5EF4-FFF2-40B4-BE49-F238E27FC236}">
                <a16:creationId xmlns:a16="http://schemas.microsoft.com/office/drawing/2014/main" id="{6AB32315-D054-D411-7C1B-B68AFC83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64" y="130178"/>
            <a:ext cx="6400718" cy="366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A570258A-EBA2-3643-8DE5-B0547EA05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</p:spTree>
    <p:extLst>
      <p:ext uri="{BB962C8B-B14F-4D97-AF65-F5344CB8AC3E}">
        <p14:creationId xmlns:p14="http://schemas.microsoft.com/office/powerpoint/2010/main" val="1119268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AEDFA-1FF1-3B8C-FC78-EB00DA25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875C14-E917-DCD2-F548-AB9E6E9FC4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1722" y="4049226"/>
          <a:ext cx="10515600" cy="24993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891977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1" dirty="0">
                          <a:solidFill>
                            <a:srgbClr val="2DC2B9"/>
                          </a:solidFill>
                          <a:effectLst/>
                          <a:latin typeface="Ubuntu" panose="020B0504030602030204" pitchFamily="34" charset="0"/>
                        </a:rPr>
                        <a:t>JÓGOVÝ TÁBOR PRO DĚTI A DOSPĚLÉ</a:t>
                      </a:r>
                      <a:endParaRPr lang="en-GB" dirty="0">
                        <a:solidFill>
                          <a:srgbClr val="000000"/>
                        </a:solidFill>
                        <a:effectLst/>
                        <a:latin typeface="Ubuntu" panose="020B0504030602030204" pitchFamily="34" charset="0"/>
                      </a:endParaRPr>
                    </a:p>
                    <a:p>
                      <a:pPr algn="l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15. – 20.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srpna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2024</a:t>
                      </a:r>
                    </a:p>
                    <a:p>
                      <a:pPr algn="l"/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Bohaté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zkušenosti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vedoucích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programu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umožňují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,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že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znalosti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a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dovednosti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jógy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jsou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přijímány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stejně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s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radostí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, jak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rodiči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tak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i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 </a:t>
                      </a:r>
                      <a:r>
                        <a:rPr lang="en-GB" dirty="0" err="1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dětmi</a:t>
                      </a:r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GB" dirty="0">
                          <a:solidFill>
                            <a:srgbClr val="000000"/>
                          </a:solidFill>
                          <a:effectLst/>
                          <a:latin typeface="Ubuntu" panose="020B0504030602030204" pitchFamily="34" charset="0"/>
                        </a:rPr>
                        <a:t> </a:t>
                      </a:r>
                    </a:p>
                  </a:txBody>
                  <a:tcPr marL="114300" marR="114300" marT="213360" marB="21336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716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76200" marR="76200" marT="76200" marB="762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274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GB" b="0" u="none" strike="noStrike" dirty="0" err="1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  <a:hlinkClick r:id="rId2"/>
                        </a:rPr>
                        <a:t>Přečtěte</a:t>
                      </a:r>
                      <a:r>
                        <a:rPr lang="en-GB" b="0" u="none" strike="noStrike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  <a:hlinkClick r:id="rId2"/>
                        </a:rPr>
                        <a:t> </a:t>
                      </a:r>
                      <a:r>
                        <a:rPr lang="en-GB" b="0" u="none" strike="noStrike" dirty="0" err="1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  <a:hlinkClick r:id="rId2"/>
                        </a:rPr>
                        <a:t>si</a:t>
                      </a:r>
                      <a:r>
                        <a:rPr lang="en-GB" b="0" u="none" strike="noStrike" dirty="0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  <a:hlinkClick r:id="rId2"/>
                        </a:rPr>
                        <a:t> </a:t>
                      </a:r>
                      <a:r>
                        <a:rPr lang="en-GB" b="0" u="none" strike="noStrike" dirty="0" err="1">
                          <a:solidFill>
                            <a:srgbClr val="FFFFFF"/>
                          </a:solidFill>
                          <a:effectLst/>
                          <a:latin typeface="Ubuntu" panose="020B0504030602030204" pitchFamily="34" charset="0"/>
                          <a:hlinkClick r:id="rId2"/>
                        </a:rPr>
                        <a:t>více</a:t>
                      </a:r>
                      <a:endParaRPr lang="en-GB" dirty="0"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7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70533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D574D67-C767-2F1D-EE49-101586F99C40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3726974"/>
          <a:ext cx="10515600" cy="548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8379022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2483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GB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331146"/>
                  </a:ext>
                </a:extLst>
              </a:tr>
            </a:tbl>
          </a:graphicData>
        </a:graphic>
      </p:graphicFrame>
      <p:pic>
        <p:nvPicPr>
          <p:cNvPr id="11265" name="Picture 1">
            <a:extLst>
              <a:ext uri="{FF2B5EF4-FFF2-40B4-BE49-F238E27FC236}">
                <a16:creationId xmlns:a16="http://schemas.microsoft.com/office/drawing/2014/main" id="{67EA0B3B-DD5F-C403-0687-3A310316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439" y="235470"/>
            <a:ext cx="4522839" cy="440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oup of kids sitting on the floor&#10;&#10;Description automatically generated">
            <a:extLst>
              <a:ext uri="{FF2B5EF4-FFF2-40B4-BE49-F238E27FC236}">
                <a16:creationId xmlns:a16="http://schemas.microsoft.com/office/drawing/2014/main" id="{6E460BB1-BBFD-6F8C-D4B2-2B04D3F23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9" y="764373"/>
            <a:ext cx="6617110" cy="291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1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0379-8B48-FA89-5BB3-80D40ED8EA4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cs-CZ" dirty="0"/>
              <a:t>JÓGA – METODA OSOBNÍHO ROZVOJE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DC42056-E4CA-58B7-BCCA-EC09A509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F12A9C3-C176-7325-5301-B9AC4263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E46AF468-AB4E-4777-4301-C1BFF43BE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1D28C9-8482-4FCC-CEC8-943326AC7F3B}"/>
              </a:ext>
            </a:extLst>
          </p:cNvPr>
          <p:cNvSpPr txBox="1"/>
          <p:nvPr/>
        </p:nvSpPr>
        <p:spPr>
          <a:xfrm>
            <a:off x="750909" y="2031357"/>
            <a:ext cx="10451691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metoda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osobního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rozvoje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stará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přibližně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4 500 let. </a:t>
            </a:r>
            <a:endParaRPr lang="sr-Latn-R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r-Latn-R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Samotné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slovo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znamená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spojení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sjednocení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oddělených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částí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našeho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bytí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dnes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bychom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mohli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říci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jsme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vědomi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svých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možnostech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jsme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vědomi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rozsahu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svého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potenciálu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abychom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získali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schopnost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správně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řídit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svými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potenciály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978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BAE7A-AA94-A8F2-C470-567FE5876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endParaRPr lang="en-GB" sz="32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CB6987-1339-A281-5BA9-0C87CA373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D25211A-4CA0-4B53-82BB-1EE7C7F3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1379" y="0"/>
            <a:ext cx="72406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wo women sitting on a grassy hill&#10;&#10;Description automatically generated with low confidence">
            <a:extLst>
              <a:ext uri="{FF2B5EF4-FFF2-40B4-BE49-F238E27FC236}">
                <a16:creationId xmlns:a16="http://schemas.microsoft.com/office/drawing/2014/main" id="{96EDB72C-6BC6-815A-B142-21B1EF8C0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608"/>
          <a:stretch/>
        </p:blipFill>
        <p:spPr>
          <a:xfrm>
            <a:off x="1890073" y="-1368292"/>
            <a:ext cx="8411853" cy="8375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0829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2FE414E-287D-4D2C-AAE7-7290F03D4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647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sky, outdoor, tree, grass&#10;&#10;Description automatically generated">
            <a:extLst>
              <a:ext uri="{FF2B5EF4-FFF2-40B4-BE49-F238E27FC236}">
                <a16:creationId xmlns:a16="http://schemas.microsoft.com/office/drawing/2014/main" id="{7F11BD56-0426-FCA1-ECE3-19FE79A6EA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r="20890" b="1"/>
          <a:stretch/>
        </p:blipFill>
        <p:spPr>
          <a:xfrm>
            <a:off x="1849302" y="-2310783"/>
            <a:ext cx="10495098" cy="84604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F9649529-2304-CB77-406C-05935D106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</p:spTree>
    <p:extLst>
      <p:ext uri="{BB962C8B-B14F-4D97-AF65-F5344CB8AC3E}">
        <p14:creationId xmlns:p14="http://schemas.microsoft.com/office/powerpoint/2010/main" val="3396248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70B1-EC66-8E58-E3CE-B79F18894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57C08076-1CB0-08D3-8F1C-92525B9FB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7" y="177800"/>
            <a:ext cx="9930934" cy="631836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1584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1F2F5-B54A-4E02-7E94-44625C235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D87CA3-24AA-E761-50C8-ABDD9B9FC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203" y="764373"/>
            <a:ext cx="12314204" cy="6093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6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B92D7-9591-763F-FCA3-FD133C2C8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5">
            <a:extLst>
              <a:ext uri="{FF2B5EF4-FFF2-40B4-BE49-F238E27FC236}">
                <a16:creationId xmlns:a16="http://schemas.microsoft.com/office/drawing/2014/main" id="{CD6A4324-1708-7D68-BE48-DEFF05515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" b="13916"/>
          <a:stretch/>
        </p:blipFill>
        <p:spPr bwMode="auto">
          <a:xfrm>
            <a:off x="20" y="-68083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09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3D09F-F0D9-7EE4-DAD5-467F5ECAE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D684F-47DF-A9FB-7B5D-7EC712CCC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667" y="842194"/>
            <a:ext cx="9370979" cy="1293028"/>
          </a:xfrm>
        </p:spPr>
        <p:txBody>
          <a:bodyPr/>
          <a:lstStyle/>
          <a:p>
            <a:pPr algn="ctr">
              <a:defRPr/>
            </a:pPr>
            <a:r>
              <a:rPr lang="it-IT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JÓGA PRO DĚTI A RODIČE 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0877C-BD6B-1896-FA0A-A3DA7CE38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951" y="1916114"/>
            <a:ext cx="6570663" cy="25622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z-Cyrl-UZ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SPOLUPRÁCI S MĚSTSKOU ČÁSTÍ PRAHA 1</a:t>
            </a:r>
            <a:endParaRPr lang="sr-Latn-RS" sz="16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uz-Cyrl-UZ" sz="1600" b="1" dirty="0">
                <a:solidFill>
                  <a:srgbClr val="0066FF"/>
                </a:solidFill>
              </a:rPr>
              <a:t>A STŘEDISKEM SOCIÁLNÍCH SLUŽEB PRAHA 1</a:t>
            </a:r>
            <a:endParaRPr lang="sr-Latn-RS" sz="1600" b="1" dirty="0">
              <a:solidFill>
                <a:srgbClr val="0066FF"/>
              </a:solidFill>
            </a:endParaRPr>
          </a:p>
          <a:p>
            <a:pPr>
              <a:defRPr/>
            </a:pPr>
            <a:endParaRPr lang="sr-Latn-RS" b="1" dirty="0">
              <a:solidFill>
                <a:srgbClr val="0066FF"/>
              </a:solidFill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18C8C81C-69F7-1589-5160-38556F992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9" y="2792414"/>
            <a:ext cx="6370637" cy="37988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782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CA902-0138-9AFC-22EE-DFDBF4DC1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958D5-B368-F9BB-6996-A7C50AC11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00" y="659990"/>
            <a:ext cx="8610600" cy="1293028"/>
          </a:xfrm>
        </p:spPr>
        <p:txBody>
          <a:bodyPr/>
          <a:lstStyle/>
          <a:p>
            <a:pPr algn="ctr">
              <a:defRPr/>
            </a:pPr>
            <a:r>
              <a:rPr lang="pl-PL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JÓGA - 50 PLUS ZA ZDRAVÉ STÁRNUTÍ 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A30FB-4BFA-C029-6355-489D8E5BE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2538" y="1916114"/>
            <a:ext cx="8208962" cy="547687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uz-Cyrl-UZ" sz="3000" b="1">
                <a:solidFill>
                  <a:schemeClr val="bg1">
                    <a:lumMod val="60000"/>
                    <a:lumOff val="40000"/>
                  </a:schemeClr>
                </a:solidFill>
              </a:rPr>
              <a:t>VE SPOLUPRÁCI S MĚSTSKOU ČÁSTÍ PRAHA 1</a:t>
            </a:r>
            <a:endParaRPr lang="sr-Latn-RS" sz="3000" b="1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uz-Cyrl-UZ" sz="3000" b="1">
                <a:solidFill>
                  <a:schemeClr val="bg1">
                    <a:lumMod val="60000"/>
                    <a:lumOff val="40000"/>
                  </a:schemeClr>
                </a:solidFill>
              </a:rPr>
              <a:t>A STŘEDISKEM SOCIÁLNÍCH SLUŽEB PRAHA 1</a:t>
            </a:r>
            <a:endParaRPr lang="sr-Latn-RS" sz="3000" b="1">
              <a:solidFill>
                <a:schemeClr val="bg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  <a:defRPr/>
            </a:pPr>
            <a:endParaRPr lang="sr-Latn-R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Picture 5">
            <a:extLst>
              <a:ext uri="{FF2B5EF4-FFF2-40B4-BE49-F238E27FC236}">
                <a16:creationId xmlns:a16="http://schemas.microsoft.com/office/drawing/2014/main" id="{A5297105-09D9-4EE6-A0FE-4DAD7289D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2522538"/>
            <a:ext cx="8126412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4">
            <a:extLst>
              <a:ext uri="{FF2B5EF4-FFF2-40B4-BE49-F238E27FC236}">
                <a16:creationId xmlns:a16="http://schemas.microsoft.com/office/drawing/2014/main" id="{8BBAF13F-AA44-3C46-0D76-13118A962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6539" y="6581775"/>
            <a:ext cx="259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GB" altLang="sr-Latn-RS" sz="1200" dirty="0"/>
              <a:t>www.</a:t>
            </a:r>
            <a:r>
              <a:rPr lang="sr-Latn-RS" altLang="sr-Latn-RS" sz="1200" dirty="0"/>
              <a:t>yoga-federation.eu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C1359E-3F5D-C308-0208-D2830A269AA3}"/>
              </a:ext>
            </a:extLst>
          </p:cNvPr>
          <p:cNvSpPr txBox="1">
            <a:spLocks/>
          </p:cNvSpPr>
          <p:nvPr/>
        </p:nvSpPr>
        <p:spPr>
          <a:xfrm>
            <a:off x="190500" y="1748966"/>
            <a:ext cx="6570663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uz-Cyrl-UZ" sz="1600" b="1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SPOLUPRÁCI S MĚSTSKOU ČÁSTÍ PRAHA 1</a:t>
            </a:r>
            <a:endParaRPr lang="sr-Latn-RS" sz="1600" b="1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uz-Cyrl-UZ" sz="1600" b="1">
                <a:solidFill>
                  <a:srgbClr val="0066FF"/>
                </a:solidFill>
              </a:rPr>
              <a:t>A STŘEDISKEM SOCIÁLNÍCH SLUŽEB PRAHA 1</a:t>
            </a:r>
            <a:endParaRPr lang="sr-Latn-RS" sz="1600" b="1">
              <a:solidFill>
                <a:srgbClr val="0066FF"/>
              </a:solidFill>
            </a:endParaRPr>
          </a:p>
          <a:p>
            <a:pPr>
              <a:defRPr/>
            </a:pPr>
            <a:endParaRPr lang="sr-Latn-RS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19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DD895-268A-C782-8454-E0DBEE6B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0BA0-0A42-B399-F14F-CD5670993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416" y="781845"/>
            <a:ext cx="8229600" cy="13843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AKADEMICKÉ JÓGY PRO STUDENTY A PROFESORY</a:t>
            </a:r>
            <a:br>
              <a:rPr lang="sr-Latn-R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>
              <a:solidFill>
                <a:srgbClr val="0066FF"/>
              </a:solidFill>
            </a:endParaRPr>
          </a:p>
        </p:txBody>
      </p:sp>
      <p:pic>
        <p:nvPicPr>
          <p:cNvPr id="17411" name="Picture 4">
            <a:extLst>
              <a:ext uri="{FF2B5EF4-FFF2-40B4-BE49-F238E27FC236}">
                <a16:creationId xmlns:a16="http://schemas.microsoft.com/office/drawing/2014/main" id="{21BB3E43-3EF4-1ADA-A873-B991E6EB2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74" y="1920960"/>
            <a:ext cx="10768520" cy="440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7">
            <a:extLst>
              <a:ext uri="{FF2B5EF4-FFF2-40B4-BE49-F238E27FC236}">
                <a16:creationId xmlns:a16="http://schemas.microsoft.com/office/drawing/2014/main" id="{909AD435-E507-98E4-7AA8-718997F0D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6542088"/>
            <a:ext cx="2590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r-Latn-RS" altLang="sr-Latn-RS" sz="1200"/>
              <a:t>www.yoga-federation.eu</a:t>
            </a:r>
          </a:p>
        </p:txBody>
      </p:sp>
    </p:spTree>
    <p:extLst>
      <p:ext uri="{BB962C8B-B14F-4D97-AF65-F5344CB8AC3E}">
        <p14:creationId xmlns:p14="http://schemas.microsoft.com/office/powerpoint/2010/main" val="3353019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0A617-27C4-1E20-4647-F0A63F544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9D0A-A8EC-6834-ED13-BF6C9A722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943368"/>
            <a:ext cx="3993205" cy="1920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defRPr/>
            </a:pPr>
            <a:r>
              <a:rPr lang="en-US" sz="27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KORPORATIVNÍ JÓGA NA PRACOVIŠTÍCH</a:t>
            </a:r>
            <a:b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TextBox 3">
            <a:extLst>
              <a:ext uri="{FF2B5EF4-FFF2-40B4-BE49-F238E27FC236}">
                <a16:creationId xmlns:a16="http://schemas.microsoft.com/office/drawing/2014/main" id="{EC5BCB51-4FA8-9E9E-9E97-F90639CC9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1936" y="6372369"/>
            <a:ext cx="3977639" cy="3854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sr-Latn-RS" sz="1600">
                <a:latin typeface="+mn-lt"/>
              </a:rPr>
              <a:t>www.yoga-federation.eu</a:t>
            </a:r>
          </a:p>
        </p:txBody>
      </p:sp>
      <p:pic>
        <p:nvPicPr>
          <p:cNvPr id="12291" name="Content Placeholder 4">
            <a:extLst>
              <a:ext uri="{FF2B5EF4-FFF2-40B4-BE49-F238E27FC236}">
                <a16:creationId xmlns:a16="http://schemas.microsoft.com/office/drawing/2014/main" id="{7A717D55-B230-701B-D5D4-C2497420ED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88" b="2"/>
          <a:stretch/>
        </p:blipFill>
        <p:spPr>
          <a:xfrm>
            <a:off x="4972699" y="746126"/>
            <a:ext cx="653350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5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F61BF-C506-BA8C-93A6-6D540E37E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26795-7697-64C7-7568-E7146EF9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521" y="2742499"/>
            <a:ext cx="3977639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defRPr/>
            </a:pPr>
            <a:r>
              <a:rPr lang="en-US" sz="3200" b="1" dirty="0">
                <a:solidFill>
                  <a:srgbClr val="0066FF"/>
                </a:solidFill>
              </a:rPr>
              <a:t>PROGRAM JÓGA PRO SPORTOVCE</a:t>
            </a:r>
            <a:br>
              <a:rPr lang="en-US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solidFill>
                <a:srgbClr val="0066FF"/>
              </a:solidFill>
            </a:endParaRPr>
          </a:p>
        </p:txBody>
      </p:sp>
      <p:sp>
        <p:nvSpPr>
          <p:cNvPr id="15364" name="TextBox 3">
            <a:extLst>
              <a:ext uri="{FF2B5EF4-FFF2-40B4-BE49-F238E27FC236}">
                <a16:creationId xmlns:a16="http://schemas.microsoft.com/office/drawing/2014/main" id="{A9CE5857-83EF-059D-C13B-4E9C642F0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13" y="6469645"/>
            <a:ext cx="3977639" cy="38541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sr-Latn-RS" sz="1600" dirty="0">
                <a:latin typeface="+mn-lt"/>
              </a:rPr>
              <a:t>www.yoga-federation.eu</a:t>
            </a:r>
          </a:p>
        </p:txBody>
      </p:sp>
      <p:pic>
        <p:nvPicPr>
          <p:cNvPr id="15363" name="Content Placeholder 4">
            <a:extLst>
              <a:ext uri="{FF2B5EF4-FFF2-40B4-BE49-F238E27FC236}">
                <a16:creationId xmlns:a16="http://schemas.microsoft.com/office/drawing/2014/main" id="{E8272A40-3E67-1C92-3D6B-99D0D32CE8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r="4416" b="-2"/>
          <a:stretch/>
        </p:blipFill>
        <p:spPr>
          <a:xfrm>
            <a:off x="5304147" y="10"/>
            <a:ext cx="688785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77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151" y="1581267"/>
            <a:ext cx="10995698" cy="5050325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Blahodárný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účinky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praktikování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metod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technik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stále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více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upoutávají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pozornost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vědeckých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výzkumníků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sr-Latn-R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současnosti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probíhají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přípravy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vědeckého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výzkumného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oddělení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Evropské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federace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cílem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provést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vědecký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výzkum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kterým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by se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zkoumala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účinnost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aplikace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vybraných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technik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efektivitu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cs-CZ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Aby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bylo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možné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jógové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techniky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systematicky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využívat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jako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nástroj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jejich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aplikaci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důležité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prozkoumat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vědecký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Potvrzení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hypotézy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může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být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užitečným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nástrojem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vychovatele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učitele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vytváří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předpoklady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implementaci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nového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předmětu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studijního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fakultách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školách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zabývají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nové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akreditaci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by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byl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studijní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program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rozšířen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zavedení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předmětu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„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ruka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podpory</a:t>
            </a:r>
            <a:r>
              <a:rPr lang="cs-C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inkluzivnímu 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“. </a:t>
            </a:r>
            <a:endParaRPr lang="cs-C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Akademickému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prostředí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odborníkům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kteří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realizují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by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byly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přiblíženy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metody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techniky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mohou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doplňovat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EU.</a:t>
            </a:r>
          </a:p>
        </p:txBody>
      </p:sp>
      <p:sp>
        <p:nvSpPr>
          <p:cNvPr id="103" name="Footer Placeholder 48">
            <a:extLst>
              <a:ext uri="{FF2B5EF4-FFF2-40B4-BE49-F238E27FC236}">
                <a16:creationId xmlns:a16="http://schemas.microsoft.com/office/drawing/2014/main" id="{EE131F31-1D34-4CC9-8C56-BACFA6C8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312" y="6357600"/>
            <a:ext cx="6683376" cy="460800"/>
          </a:xfrm>
        </p:spPr>
        <p:txBody>
          <a:bodyPr/>
          <a:lstStyle/>
          <a:p>
            <a:r>
              <a:rPr lang="sr-Latn-RS" dirty="0"/>
              <a:t>www.YOGA-FEDERATION.EU</a:t>
            </a:r>
            <a:endParaRPr lang="en-US" dirty="0"/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E81C47-5367-AF09-290D-61B44EFE0D76}"/>
              </a:ext>
            </a:extLst>
          </p:cNvPr>
          <p:cNvSpPr txBox="1">
            <a:spLocks noChangeArrowheads="1"/>
          </p:cNvSpPr>
          <p:nvPr/>
        </p:nvSpPr>
        <p:spPr>
          <a:xfrm>
            <a:off x="4552659" y="921540"/>
            <a:ext cx="7021590" cy="1831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Jóga - ruka podpory inkluzivnímu vzdělávání</a:t>
            </a:r>
            <a:br>
              <a:rPr lang="sr-Latn-R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5818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id="{5DE20DFA-89DB-4DCD-9C6A-E6F94CA75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6490DDF7-B633-4E4A-8979-C6555838DF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65722" y="467898"/>
            <a:ext cx="7798377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0066FF"/>
                </a:solidFill>
              </a:rPr>
              <a:t>DŮVODY </a:t>
            </a:r>
            <a:br>
              <a:rPr lang="en-US" sz="4000" b="1" dirty="0">
                <a:solidFill>
                  <a:srgbClr val="0066FF"/>
                </a:solidFill>
              </a:rPr>
            </a:br>
            <a:r>
              <a:rPr lang="en-US" sz="4000" b="1" dirty="0">
                <a:solidFill>
                  <a:srgbClr val="0066FF"/>
                </a:solidFill>
              </a:rPr>
              <a:t>PRAKTIKOVÁNÍ JÓGY</a:t>
            </a:r>
            <a:endParaRPr lang="en-US" sz="4000" dirty="0">
              <a:solidFill>
                <a:srgbClr val="0066FF"/>
              </a:solidFill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4E9901B-8432-48E0-8478-5ED83F1239E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64123" y="1355574"/>
            <a:ext cx="7001574" cy="452557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66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UDRŽUJE VITALITU TĚLA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ZLEPŠUJE PSYCHO-FYZICKÉ ZDRAVÍ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POMÁHÁ PŘEKONÁVAT STRES A NAPĚTÍ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ZLEPŠUJE NÁLADU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OBOHACUJE EMOČNÍ ŽIVOT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ZVYŠUJE ÚROVEŇ VĚDOMÍ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ZLEPŠUJE KONCENTRACI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ZLEPŠUJE PAMĚŤ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POMÁHÁ UČINIT SPRÁVNÁ ROZHODNUTÍ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ZVYŠUJE ÚROVEŇ KREATIVITY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ZVYŠUJE ÚROVEŇ SPORTOVNÍCH DOVEDNOSTÍ (ZVÝŠENÍ PŘIPRAVENOSTI)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POMÁHÁ NAJÍT ESENCI (ÚČEL A SMYSL)</a:t>
            </a:r>
          </a:p>
          <a:p>
            <a:pPr indent="-228600">
              <a:buFont typeface="Arial" panose="020B0604020202020204" pitchFamily="34" charset="0"/>
              <a:buChar char="•"/>
              <a:defRPr/>
            </a:pPr>
            <a:endParaRPr lang="en-US" sz="1300" b="1" dirty="0"/>
          </a:p>
          <a:p>
            <a:pPr indent="-228600">
              <a:buFont typeface="Arial" panose="020B0604020202020204" pitchFamily="34" charset="0"/>
              <a:buChar char="•"/>
              <a:defRPr/>
            </a:pPr>
            <a:endParaRPr lang="en-US" sz="1300" b="1" dirty="0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 descr="Diagram&#10;&#10;Description automatically generated">
            <a:extLst>
              <a:ext uri="{FF2B5EF4-FFF2-40B4-BE49-F238E27FC236}">
                <a16:creationId xmlns:a16="http://schemas.microsoft.com/office/drawing/2014/main" id="{9A7F4692-8731-446F-8649-7AC8010E2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r="7664"/>
          <a:stretch/>
        </p:blipFill>
        <p:spPr>
          <a:xfrm>
            <a:off x="7528843" y="10"/>
            <a:ext cx="4672584" cy="685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B9BC29-8152-4D3F-8FEA-3539AE9F78FF}"/>
              </a:ext>
            </a:extLst>
          </p:cNvPr>
          <p:cNvSpPr txBox="1"/>
          <p:nvPr/>
        </p:nvSpPr>
        <p:spPr>
          <a:xfrm>
            <a:off x="8064910" y="6390102"/>
            <a:ext cx="36004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Aft>
                <a:spcPts val="600"/>
              </a:spcAft>
              <a:defRPr/>
            </a:pPr>
            <a:r>
              <a:rPr lang="sr-Latn-R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www.yoga-federation.eu</a:t>
            </a:r>
            <a:endParaRPr lang="en-US" b="1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ooter Placeholder 48">
            <a:extLst>
              <a:ext uri="{FF2B5EF4-FFF2-40B4-BE49-F238E27FC236}">
                <a16:creationId xmlns:a16="http://schemas.microsoft.com/office/drawing/2014/main" id="{EE131F31-1D34-4CC9-8C56-BACFA6C8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312" y="6357600"/>
            <a:ext cx="6683376" cy="460800"/>
          </a:xfrm>
        </p:spPr>
        <p:txBody>
          <a:bodyPr/>
          <a:lstStyle/>
          <a:p>
            <a:r>
              <a:rPr lang="sr-Latn-RS" dirty="0"/>
              <a:t>www.YOGA-FEDERATION.EU</a:t>
            </a:r>
            <a:endParaRPr lang="en-US" dirty="0"/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E81C47-5367-AF09-290D-61B44EFE0D76}"/>
              </a:ext>
            </a:extLst>
          </p:cNvPr>
          <p:cNvSpPr txBox="1">
            <a:spLocks noChangeArrowheads="1"/>
          </p:cNvSpPr>
          <p:nvPr/>
        </p:nvSpPr>
        <p:spPr>
          <a:xfrm>
            <a:off x="508043" y="3743947"/>
            <a:ext cx="5017685" cy="1831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Jóga - ruka podpory inkluzivnímu vzdělávání</a:t>
            </a:r>
            <a:br>
              <a:rPr lang="sr-Latn-R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18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pic>
        <p:nvPicPr>
          <p:cNvPr id="6" name="Picture 5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6E3093D4-FE1C-4EB4-1F9A-DE7B0E5C6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7949" y="813551"/>
            <a:ext cx="6897600" cy="527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746D727C-DFD5-4266-A324-58056EBC7E62}"/>
              </a:ext>
            </a:extLst>
          </p:cNvPr>
          <p:cNvSpPr txBox="1"/>
          <p:nvPr/>
        </p:nvSpPr>
        <p:spPr>
          <a:xfrm>
            <a:off x="4800600" y="0"/>
            <a:ext cx="360045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sr-Latn-R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www.yoga-federation.eu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821DF-FC2A-4C8E-87CB-30DECCE5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089" y="5494338"/>
            <a:ext cx="5995987" cy="1384300"/>
          </a:xfrm>
        </p:spPr>
        <p:txBody>
          <a:bodyPr/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</a:rPr>
              <a:t>AŤ JE V </a:t>
            </a:r>
            <a:r>
              <a:rPr lang="cs-CZ" sz="2400" b="1" dirty="0">
                <a:solidFill>
                  <a:schemeClr val="bg1"/>
                </a:solidFill>
                <a:latin typeface="+mn-lt"/>
              </a:rPr>
              <a:t>NÁS LÁSKA A SOULAD </a:t>
            </a:r>
            <a:br>
              <a:rPr lang="cs-CZ" sz="2400" b="1" dirty="0">
                <a:solidFill>
                  <a:schemeClr val="bg1"/>
                </a:solidFill>
                <a:latin typeface="+mn-lt"/>
              </a:rPr>
            </a:br>
            <a:r>
              <a:rPr lang="cs-CZ" sz="2400" b="1" dirty="0">
                <a:solidFill>
                  <a:schemeClr val="bg1"/>
                </a:solidFill>
                <a:latin typeface="+mn-lt"/>
              </a:rPr>
              <a:t>S NAŠÍM OKOLÍM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9993A-8D78-FDF5-A50D-1ED87FAAC6EE}"/>
              </a:ext>
            </a:extLst>
          </p:cNvPr>
          <p:cNvSpPr txBox="1"/>
          <p:nvPr/>
        </p:nvSpPr>
        <p:spPr>
          <a:xfrm>
            <a:off x="1278194" y="1337187"/>
            <a:ext cx="10520516" cy="5236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Předchozí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výzkum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aplikace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práci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osobami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vývojovým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postižením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byl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zaměřen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sledování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změn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parametrů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maladaptivního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chování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dětí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dospělých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Analizou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dosavadních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vědeckých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výzkumů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můžeme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dojít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závěru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nutné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provést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intenzivnější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výzkum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větším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vzorku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použitím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aktuálně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vědecké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metodologie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abychom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lépe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prozkoumali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účinky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jógové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praxe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vytvořili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jógové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aplikace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jsou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založené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důkazech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ohledem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heterogenitu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vzorku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školách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realizují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projekt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„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ruka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podpory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“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primárně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zaměřen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zkoumání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účinků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cvičení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u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dětí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zlepšení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maladaptivního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chování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ale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hodnocení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efektů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aplikace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celkové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zlepšení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kvality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pilířů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   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Respektování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hodnoty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diverzity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žáků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odlišnost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chápána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jako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zdroj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přínos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   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Podpora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všech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žáků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učitelé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mají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vysoká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očekávání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ohledně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výsledků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všech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žáků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   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Spolupráce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spolupráce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týmová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práce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jsou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zásadními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součástmi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přístupu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každého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učitele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   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Osobní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rozvoj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vyučování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činnost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níž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učíme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učitelé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mají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zodpovědnost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za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své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celoživotní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CC8B3-AEAE-22C4-3DA4-3089728CAF61}"/>
              </a:ext>
            </a:extLst>
          </p:cNvPr>
          <p:cNvSpPr txBox="1"/>
          <p:nvPr/>
        </p:nvSpPr>
        <p:spPr>
          <a:xfrm>
            <a:off x="4237702" y="634632"/>
            <a:ext cx="756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n-GB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ýzkum</a:t>
            </a:r>
            <a:r>
              <a:rPr lang="sr-Latn-R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uy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aplikaci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inkluzivním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551" y="1579805"/>
            <a:ext cx="10995698" cy="5050325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Projekt je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zaměřen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implementaci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"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ruka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podpory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inkluzivnímu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 s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cílem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zlepšit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kvalitu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inkluzivního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mateřských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základních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školách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EU.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má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dva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cíle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  <a:endParaRPr lang="sr-Latn-R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posílení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osobních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kapacit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učitelů</a:t>
            </a:r>
            <a:endParaRPr lang="sr-Latn-RS" sz="2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posílení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pedagogických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kapacit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kompetencí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učitelů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cílem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zvýšení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efektivity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učebním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třídách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kterých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provádí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US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3" name="Footer Placeholder 48">
            <a:extLst>
              <a:ext uri="{FF2B5EF4-FFF2-40B4-BE49-F238E27FC236}">
                <a16:creationId xmlns:a16="http://schemas.microsoft.com/office/drawing/2014/main" id="{EE131F31-1D34-4CC9-8C56-BACFA6C8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312" y="6357600"/>
            <a:ext cx="6683376" cy="460800"/>
          </a:xfrm>
        </p:spPr>
        <p:txBody>
          <a:bodyPr/>
          <a:lstStyle/>
          <a:p>
            <a:r>
              <a:rPr lang="sr-Latn-RS" dirty="0"/>
              <a:t>www.YOGA-FEDERATION.EU</a:t>
            </a:r>
            <a:endParaRPr lang="en-US" dirty="0"/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E81C47-5367-AF09-290D-61B44EFE0D76}"/>
              </a:ext>
            </a:extLst>
          </p:cNvPr>
          <p:cNvSpPr txBox="1">
            <a:spLocks noChangeArrowheads="1"/>
          </p:cNvSpPr>
          <p:nvPr/>
        </p:nvSpPr>
        <p:spPr>
          <a:xfrm>
            <a:off x="4552659" y="921540"/>
            <a:ext cx="7021590" cy="1831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Jóga - ruka podpory </a:t>
            </a:r>
          </a:p>
          <a:p>
            <a:pPr>
              <a:defRPr/>
            </a:pP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inkluzivnímu vzdělávání</a:t>
            </a: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93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551" y="1579805"/>
            <a:ext cx="10995698" cy="5050325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cílem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realizovat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klíčový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princip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inkluzivního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všechny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děti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jsou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vítány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vzdělávacích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institucích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bez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ohledu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jejich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případnost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sociální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status,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zdravotní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stav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atd</a:t>
            </a:r>
            <a:r>
              <a:rPr lang="cs-CZ" sz="28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 s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ohledem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rámci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skupiny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třídy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či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komunity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děti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stávají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vědomými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toho,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mezi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nimi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existují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rozdíly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je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každodenní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realita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jak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škole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mimo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v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životě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každého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z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nás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je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důležité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prozkoumat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všechny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možnosti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přístupech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metodách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technikách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které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tomto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úsilí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mohou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pomoci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Proto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bylo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iniciováno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provádění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výzkumu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který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by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měl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osvětlit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odpovědi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následující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otázky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Do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jaké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míry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jakými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způsoby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může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tisíce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let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stará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metoda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pomoci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zlepšit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kvalitu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inkluzivního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2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103" name="Footer Placeholder 48">
            <a:extLst>
              <a:ext uri="{FF2B5EF4-FFF2-40B4-BE49-F238E27FC236}">
                <a16:creationId xmlns:a16="http://schemas.microsoft.com/office/drawing/2014/main" id="{EE131F31-1D34-4CC9-8C56-BACFA6C8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312" y="6357600"/>
            <a:ext cx="6683376" cy="460800"/>
          </a:xfrm>
        </p:spPr>
        <p:txBody>
          <a:bodyPr/>
          <a:lstStyle/>
          <a:p>
            <a:r>
              <a:rPr lang="sr-Latn-RS" dirty="0"/>
              <a:t>www.YOGA-FEDERATION.EU</a:t>
            </a:r>
            <a:endParaRPr lang="en-US" dirty="0"/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E81C47-5367-AF09-290D-61B44EFE0D76}"/>
              </a:ext>
            </a:extLst>
          </p:cNvPr>
          <p:cNvSpPr txBox="1">
            <a:spLocks noChangeArrowheads="1"/>
          </p:cNvSpPr>
          <p:nvPr/>
        </p:nvSpPr>
        <p:spPr>
          <a:xfrm>
            <a:off x="4552659" y="921540"/>
            <a:ext cx="7021590" cy="1831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Jóga - ruka podpory </a:t>
            </a:r>
          </a:p>
          <a:p>
            <a:pPr>
              <a:defRPr/>
            </a:pP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inkluzivnímu vzdělávání</a:t>
            </a: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957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751" y="1307275"/>
            <a:ext cx="10995698" cy="5050325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Abychom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tuto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otázku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odpověděli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položili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jsme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následující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obecné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výzkumné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otázky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Zda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implementace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může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do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jaké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míry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přispět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dosažení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ještě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kvalitnějšího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vzdělání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všechny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děti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školách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bez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ohledu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jejich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rozdílnosti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tedy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přispět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vytvoření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prostředí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kde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nikdo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necítí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zraněný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kvůli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svým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odlišnostem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Jak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mohou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jógové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techniky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pomoci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učitelům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nastolit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udržet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atmosféru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porozumění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spolupráce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tolerance,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která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povzbuzuje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děti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aby se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stali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lidskými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šlechetnými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lidmi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Je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oprávněné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integrovat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program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jógy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vzdělávacího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plánu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mateřských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základních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středních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vysokých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škol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cílem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zlepšit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kvalitu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inkluzivního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03" name="Footer Placeholder 48">
            <a:extLst>
              <a:ext uri="{FF2B5EF4-FFF2-40B4-BE49-F238E27FC236}">
                <a16:creationId xmlns:a16="http://schemas.microsoft.com/office/drawing/2014/main" id="{EE131F31-1D34-4CC9-8C56-BACFA6C8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312" y="6357600"/>
            <a:ext cx="6683376" cy="460800"/>
          </a:xfrm>
        </p:spPr>
        <p:txBody>
          <a:bodyPr/>
          <a:lstStyle/>
          <a:p>
            <a:r>
              <a:rPr lang="sr-Latn-RS" dirty="0"/>
              <a:t>www.YOGA-FEDERATION.EU</a:t>
            </a:r>
            <a:endParaRPr lang="en-US" dirty="0"/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E81C47-5367-AF09-290D-61B44EFE0D76}"/>
              </a:ext>
            </a:extLst>
          </p:cNvPr>
          <p:cNvSpPr txBox="1">
            <a:spLocks noChangeArrowheads="1"/>
          </p:cNvSpPr>
          <p:nvPr/>
        </p:nvSpPr>
        <p:spPr>
          <a:xfrm>
            <a:off x="4552659" y="921540"/>
            <a:ext cx="7021590" cy="1831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Jóga - ruka podpory </a:t>
            </a:r>
          </a:p>
          <a:p>
            <a:pPr>
              <a:defRPr/>
            </a:pP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inkluzivnímu vzdělávání</a:t>
            </a: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985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751" y="1768075"/>
            <a:ext cx="10995698" cy="5050325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Odůvodnění</a:t>
            </a:r>
            <a:r>
              <a:rPr lang="en-GB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realizace</a:t>
            </a:r>
            <a:r>
              <a:rPr lang="en-GB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projektu</a:t>
            </a:r>
            <a:endParaRPr lang="en-GB" sz="2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Jóga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existuje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už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čtyři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půl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tisíce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let. Za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svou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dlouhou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existenci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zvyšující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zájem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jógu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 to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vědecké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komunitě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vděčí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potřebám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které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lidé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uspokojují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její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aplikací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různých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oblastech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života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od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zdravotní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prevence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až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po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zvyšování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efektivity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učení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Proto je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důležité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vědecky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prozkoumat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možnou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efektivitu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její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aplikace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inkluzivním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vzdělávání</a:t>
            </a:r>
            <a:r>
              <a:rPr lang="en-GB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3" name="Footer Placeholder 48">
            <a:extLst>
              <a:ext uri="{FF2B5EF4-FFF2-40B4-BE49-F238E27FC236}">
                <a16:creationId xmlns:a16="http://schemas.microsoft.com/office/drawing/2014/main" id="{EE131F31-1D34-4CC9-8C56-BACFA6C86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4312" y="6357600"/>
            <a:ext cx="6683376" cy="460800"/>
          </a:xfrm>
        </p:spPr>
        <p:txBody>
          <a:bodyPr/>
          <a:lstStyle/>
          <a:p>
            <a:r>
              <a:rPr lang="sr-Latn-RS" dirty="0"/>
              <a:t>www.YOGA-FEDERATION.EU</a:t>
            </a:r>
            <a:endParaRPr lang="en-US" dirty="0"/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DE81C47-5367-AF09-290D-61B44EFE0D76}"/>
              </a:ext>
            </a:extLst>
          </p:cNvPr>
          <p:cNvSpPr txBox="1">
            <a:spLocks noChangeArrowheads="1"/>
          </p:cNvSpPr>
          <p:nvPr/>
        </p:nvSpPr>
        <p:spPr>
          <a:xfrm>
            <a:off x="4552659" y="921540"/>
            <a:ext cx="7021590" cy="18314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Jóga - ruka podpory </a:t>
            </a:r>
          </a:p>
          <a:p>
            <a:pPr>
              <a:defRPr/>
            </a:pPr>
            <a:r>
              <a:rPr 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inkluzivnímu vzdělávání</a:t>
            </a: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sr-Latn-R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30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2F473-A10C-4E81-BA04-9B1A4B7A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1987" name="Content Placeholder 3">
            <a:extLst>
              <a:ext uri="{FF2B5EF4-FFF2-40B4-BE49-F238E27FC236}">
                <a16:creationId xmlns:a16="http://schemas.microsoft.com/office/drawing/2014/main" id="{53DD4A41-FF4E-4C5D-8EA7-A9CE8A83C3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615019"/>
            <a:ext cx="12192000" cy="847302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A30480-46CE-4F3B-822F-73C1F82C13DA}"/>
              </a:ext>
            </a:extLst>
          </p:cNvPr>
          <p:cNvSpPr txBox="1"/>
          <p:nvPr/>
        </p:nvSpPr>
        <p:spPr>
          <a:xfrm>
            <a:off x="1703439" y="5772622"/>
            <a:ext cx="8610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l-NL" sz="2000" b="1" dirty="0">
                <a:solidFill>
                  <a:schemeClr val="bg1"/>
                </a:solidFill>
                <a:cs typeface="Tahoma" pitchFamily="34" charset="0"/>
              </a:rPr>
              <a:t>Prof. Predrag K. Nikić</a:t>
            </a:r>
            <a:r>
              <a:rPr lang="cs-CZ" sz="2000" b="1" dirty="0">
                <a:solidFill>
                  <a:schemeClr val="bg1"/>
                </a:solidFill>
                <a:cs typeface="Tahoma" pitchFamily="34" charset="0"/>
              </a:rPr>
              <a:t>, Ph.D.</a:t>
            </a:r>
          </a:p>
          <a:p>
            <a:pPr algn="ctr" eaLnBrk="1" hangingPunct="1">
              <a:defRPr/>
            </a:pPr>
            <a:r>
              <a:rPr lang="cs-CZ" sz="2000" b="1" dirty="0" err="1">
                <a:solidFill>
                  <a:schemeClr val="bg1"/>
                </a:solidFill>
                <a:cs typeface="Tahoma" pitchFamily="34" charset="0"/>
              </a:rPr>
              <a:t>The</a:t>
            </a:r>
            <a:r>
              <a:rPr lang="cs-CZ" sz="2000" b="1" dirty="0">
                <a:solidFill>
                  <a:schemeClr val="bg1"/>
                </a:solidFill>
                <a:cs typeface="Tahoma" pitchFamily="34" charset="0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cs typeface="Tahoma" pitchFamily="34" charset="0"/>
              </a:rPr>
              <a:t>European</a:t>
            </a:r>
            <a:r>
              <a:rPr lang="cs-CZ" sz="2000" b="1" dirty="0">
                <a:solidFill>
                  <a:schemeClr val="bg1"/>
                </a:solidFill>
                <a:cs typeface="Tahoma" pitchFamily="34" charset="0"/>
              </a:rPr>
              <a:t> House of Yoga </a:t>
            </a:r>
            <a:r>
              <a:rPr lang="cs-CZ" sz="2000" b="1" dirty="0" err="1">
                <a:solidFill>
                  <a:schemeClr val="bg1"/>
                </a:solidFill>
                <a:cs typeface="Tahoma" pitchFamily="34" charset="0"/>
              </a:rPr>
              <a:t>Light</a:t>
            </a:r>
            <a:endParaRPr lang="cs-CZ" sz="2000" b="1" dirty="0">
              <a:solidFill>
                <a:schemeClr val="bg1"/>
              </a:solidFill>
              <a:cs typeface="Tahoma" pitchFamily="34" charset="0"/>
            </a:endParaRPr>
          </a:p>
          <a:p>
            <a:pPr algn="ctr" eaLnBrk="1" hangingPunct="1">
              <a:defRPr/>
            </a:pPr>
            <a:r>
              <a:rPr lang="en-GB" sz="2000" b="1" dirty="0">
                <a:solidFill>
                  <a:schemeClr val="bg1"/>
                </a:solidFill>
                <a:cs typeface="Tahoma" pitchFamily="34" charset="0"/>
              </a:rPr>
              <a:t>y</a:t>
            </a:r>
            <a:r>
              <a:rPr lang="cs-CZ" sz="2000" b="1" dirty="0">
                <a:solidFill>
                  <a:schemeClr val="bg1"/>
                </a:solidFill>
                <a:cs typeface="Tahoma" pitchFamily="34" charset="0"/>
              </a:rPr>
              <a:t>ogalight.eu</a:t>
            </a:r>
            <a:r>
              <a:rPr lang="en-GB" sz="2000" b="1" dirty="0">
                <a:solidFill>
                  <a:schemeClr val="bg1"/>
                </a:solidFill>
                <a:cs typeface="Tahoma" pitchFamily="34" charset="0"/>
              </a:rPr>
              <a:t>@gmail.com</a:t>
            </a:r>
            <a:endParaRPr lang="nl-NL" sz="2000" b="1" dirty="0">
              <a:solidFill>
                <a:schemeClr val="bg1"/>
              </a:solidFill>
              <a:cs typeface="Tahom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76DCF2-0F3A-B17C-D760-2FE8E2708F9C}"/>
              </a:ext>
            </a:extLst>
          </p:cNvPr>
          <p:cNvSpPr txBox="1"/>
          <p:nvPr/>
        </p:nvSpPr>
        <p:spPr>
          <a:xfrm>
            <a:off x="2536723" y="639097"/>
            <a:ext cx="584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</a:rPr>
              <a:t>DĚKUJEME ZA POZORNOST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6CB6-C9DF-4C6C-A32C-030D60D72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36020"/>
            <a:ext cx="8229600" cy="9779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sr-Latn-RS" b="1" dirty="0">
                <a:solidFill>
                  <a:srgbClr val="0066FF"/>
                </a:solidFill>
              </a:rPr>
              <a:t>YOGA FEDERATION </a:t>
            </a:r>
            <a:br>
              <a:rPr lang="sr-Latn-RS" b="1" dirty="0">
                <a:solidFill>
                  <a:srgbClr val="0066FF"/>
                </a:solidFill>
              </a:rPr>
            </a:br>
            <a:r>
              <a:rPr lang="sr-Latn-RS" b="1" dirty="0">
                <a:solidFill>
                  <a:srgbClr val="0066FF"/>
                </a:solidFill>
              </a:rPr>
              <a:t>OF EUROPE </a:t>
            </a:r>
            <a:endParaRPr lang="en-US" b="1" dirty="0">
              <a:solidFill>
                <a:srgbClr val="0066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59E4-3B24-489B-A2A1-BC868ACC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13" y="2312500"/>
            <a:ext cx="9144000" cy="5111750"/>
          </a:xfrm>
        </p:spPr>
        <p:txBody>
          <a:bodyPr/>
          <a:lstStyle/>
          <a:p>
            <a:pPr>
              <a:defRPr/>
            </a:pPr>
            <a:r>
              <a:rPr lang="sr-Latn-R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JE SDRUŽENÍ EVROPSKÝCH NÁRODNÍCH ASOCIACÍ V OBLASTI JÓGY</a:t>
            </a:r>
          </a:p>
          <a:p>
            <a:pPr marL="0" indent="0">
              <a:buNone/>
              <a:defRPr/>
            </a:pPr>
            <a:r>
              <a:rPr lang="sr-Latn-R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</a:t>
            </a:r>
            <a:r>
              <a:rPr lang="sr-Latn-RS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CÍLE:</a:t>
            </a:r>
          </a:p>
          <a:p>
            <a:pPr>
              <a:defRPr/>
            </a:pPr>
            <a:r>
              <a:rPr lang="sr-Latn-R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STANOVIT A ZLEPŠOVAT STANDARDY V OBLASTI JÓGY</a:t>
            </a:r>
          </a:p>
          <a:p>
            <a:pPr>
              <a:defRPr/>
            </a:pPr>
            <a:r>
              <a:rPr lang="sr-Latn-R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ZLEPŠIT KVALITU VÝCVIKU INSTRUKTORŮ </a:t>
            </a:r>
          </a:p>
          <a:p>
            <a:pPr>
              <a:defRPr/>
            </a:pPr>
            <a:r>
              <a:rPr lang="sr-Latn-R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STUDOVAT A PREZENTOVAT UŽITEČNOST PRAKTIKOVÁNÍ JÓGY</a:t>
            </a:r>
          </a:p>
          <a:p>
            <a:pPr>
              <a:defRPr/>
            </a:pPr>
            <a:r>
              <a:rPr lang="sr-Latn-R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IMPLIKOVAT JÓGU DO VŠECH SPOLEČENSKÝCH VRSTEV TAM, KDE JE TO ZAPOTŘEBÍ</a:t>
            </a:r>
          </a:p>
          <a:p>
            <a:pPr>
              <a:defRPr/>
            </a:pP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E60A5475-7402-939F-CD83-4AA302344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CD8863E-451C-4D75-A25A-BA1EE0D17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485" y="2586304"/>
            <a:ext cx="1959189" cy="196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C:\Users\Korisnik\Desktop\za sajt\Za na vidiku\Joga savez Srbije 1.jpg">
            <a:extLst>
              <a:ext uri="{FF2B5EF4-FFF2-40B4-BE49-F238E27FC236}">
                <a16:creationId xmlns:a16="http://schemas.microsoft.com/office/drawing/2014/main" id="{4BA22C44-7837-42C8-99AD-45D58C8BF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53" y="1150070"/>
            <a:ext cx="9144000" cy="578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09C7-BFFD-418E-8C90-1D2C0F964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085" y="-211700"/>
            <a:ext cx="8367713" cy="136842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  <a:defRPr/>
            </a:pPr>
            <a:endParaRPr lang="sr-Latn-RS" sz="2400" dirty="0">
              <a:solidFill>
                <a:schemeClr val="bg2"/>
              </a:solidFill>
            </a:endParaRPr>
          </a:p>
          <a:p>
            <a:pPr marL="0" indent="0" algn="ctr">
              <a:buNone/>
              <a:defRPr/>
            </a:pPr>
            <a:r>
              <a:rPr lang="sr-Latn-RS" sz="2400" b="1" dirty="0">
                <a:solidFill>
                  <a:srgbClr val="0066FF"/>
                </a:solidFill>
              </a:rPr>
              <a:t>PROGRAM VÝUKY </a:t>
            </a:r>
          </a:p>
          <a:p>
            <a:pPr marL="0" indent="0" algn="ctr">
              <a:buNone/>
              <a:defRPr/>
            </a:pPr>
            <a:r>
              <a:rPr lang="sr-Latn-RS" sz="2400" b="1" dirty="0">
                <a:solidFill>
                  <a:srgbClr val="0066FF"/>
                </a:solidFill>
              </a:rPr>
              <a:t>PRO INSTRUKTORY JÓGY 200 a 550 h </a:t>
            </a:r>
            <a:r>
              <a:rPr lang="en-GB" sz="2400" b="1" dirty="0">
                <a:solidFill>
                  <a:srgbClr val="0066FF"/>
                </a:solidFill>
              </a:rPr>
              <a:t>AKREDITOVAN M</a:t>
            </a:r>
            <a:r>
              <a:rPr lang="sr-Latn-RS" sz="2400" b="1" dirty="0">
                <a:solidFill>
                  <a:srgbClr val="0066FF"/>
                </a:solidFill>
              </a:rPr>
              <a:t>ŠMT</a:t>
            </a:r>
          </a:p>
          <a:p>
            <a:pPr>
              <a:defRPr/>
            </a:pPr>
            <a:endParaRPr lang="sr-Latn-R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5DE20DFA-89DB-4DCD-9C6A-E6F94CA75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606DC21-B3AA-4AE9-844F-E667E844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8A8CE6B5-77D1-419A-9970-57EE0238F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0" r="7375" b="-1"/>
          <a:stretch/>
        </p:blipFill>
        <p:spPr bwMode="auto">
          <a:xfrm>
            <a:off x="2405" y="10"/>
            <a:ext cx="779424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2C5851B6-07BB-4420-BAA9-863ACD7F7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72FA2D6-2DFB-4D35-BBB9-ADC970BF9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6651" y="0"/>
            <a:ext cx="1645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285BD-69D6-4803-B246-6B1444D7281C}"/>
              </a:ext>
            </a:extLst>
          </p:cNvPr>
          <p:cNvSpPr txBox="1"/>
          <p:nvPr/>
        </p:nvSpPr>
        <p:spPr>
          <a:xfrm>
            <a:off x="7956209" y="1844114"/>
            <a:ext cx="4314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3600" b="1" dirty="0">
                <a:solidFill>
                  <a:srgbClr val="0066FF"/>
                </a:solidFill>
              </a:rPr>
            </a:br>
            <a:r>
              <a:rPr lang="en-US" sz="2400" b="1" dirty="0">
                <a:solidFill>
                  <a:srgbClr val="0066FF"/>
                </a:solidFill>
              </a:rPr>
              <a:t>Prof. Predrag K. </a:t>
            </a:r>
            <a:r>
              <a:rPr lang="en-US" sz="2400" b="1" dirty="0" err="1">
                <a:solidFill>
                  <a:srgbClr val="0066FF"/>
                </a:solidFill>
              </a:rPr>
              <a:t>Nikić</a:t>
            </a:r>
            <a:r>
              <a:rPr lang="en-US" sz="2400" b="1" dirty="0">
                <a:solidFill>
                  <a:srgbClr val="0066FF"/>
                </a:solidFill>
              </a:rPr>
              <a:t>, Ph.D.</a:t>
            </a:r>
            <a:endParaRPr lang="en-GB" sz="36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4706A-51C2-4420-A34E-00E9E416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r-Latn-RS" sz="2800" b="1"/>
              <a:t>Krátká biografie </a:t>
            </a:r>
            <a:br>
              <a:rPr lang="en-GB" sz="2800" b="1"/>
            </a:br>
            <a:r>
              <a:rPr lang="sr-Latn-RS" sz="2800" b="1"/>
              <a:t>prof. Predraga Nikiće</a:t>
            </a:r>
            <a:br>
              <a:rPr lang="sr-Latn-RS" sz="2800" b="1"/>
            </a:br>
            <a:r>
              <a:rPr lang="sr-Latn-RS" sz="2800" b="1"/>
              <a:t>vedoucího vzdělávacího programu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62D48-EE72-4175-9557-9F85FF4E6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94560"/>
            <a:ext cx="5816600" cy="40241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sr-Latn-RS" sz="1900" b="1" dirty="0"/>
              <a:t>Doktorát získal v oblastí Emocionální inteligence </a:t>
            </a:r>
          </a:p>
          <a:p>
            <a:pPr>
              <a:defRPr/>
            </a:pPr>
            <a:r>
              <a:rPr lang="sr-Latn-RS" sz="1900" b="1" dirty="0"/>
              <a:t>Postgraduální výzkum zakončil na univerzitě v Haridwaru (Indie) a na univerzitě Vivekananda, Bengalúr (Indie)</a:t>
            </a:r>
          </a:p>
          <a:p>
            <a:pPr>
              <a:defRPr/>
            </a:pPr>
            <a:r>
              <a:rPr lang="sr-Latn-RS" sz="1900" b="1" dirty="0"/>
              <a:t>Vědecky obhájil </a:t>
            </a:r>
            <a:r>
              <a:rPr lang="en-GB" sz="1900" b="1" dirty="0" err="1"/>
              <a:t>koncept</a:t>
            </a:r>
            <a:r>
              <a:rPr lang="sr-Latn-RS" sz="1900" b="1" dirty="0"/>
              <a:t> „jóg</a:t>
            </a:r>
            <a:r>
              <a:rPr lang="cs-CZ" sz="1900" b="1" dirty="0" err="1"/>
              <a:t>ová</a:t>
            </a:r>
            <a:r>
              <a:rPr lang="sr-Latn-RS" sz="1900" b="1" dirty="0"/>
              <a:t> inteligence“</a:t>
            </a:r>
          </a:p>
          <a:p>
            <a:pPr>
              <a:defRPr/>
            </a:pPr>
            <a:r>
              <a:rPr lang="sr-Latn-RS" sz="1900" b="1" dirty="0"/>
              <a:t>Jógou se zabývá 40 let a vyučuje více než 30 let</a:t>
            </a:r>
          </a:p>
          <a:p>
            <a:pPr>
              <a:defRPr/>
            </a:pPr>
            <a:r>
              <a:rPr lang="sr-Latn-RS" sz="1900" b="1" dirty="0"/>
              <a:t>Rozvinul styl Siddhi &amp; Siddha jóga </a:t>
            </a:r>
          </a:p>
          <a:p>
            <a:pPr>
              <a:defRPr/>
            </a:pPr>
            <a:r>
              <a:rPr lang="sr-Latn-RS" sz="1900" b="1" dirty="0"/>
              <a:t>Redaktor vědeckého časopisu o józe „SENSE“ (Smysl)</a:t>
            </a:r>
          </a:p>
          <a:p>
            <a:pPr>
              <a:defRPr/>
            </a:pPr>
            <a:r>
              <a:rPr lang="sr-Latn-RS" sz="1900" b="1" dirty="0"/>
              <a:t>Nositel prestižního ocenění „Padma Šri“</a:t>
            </a:r>
          </a:p>
        </p:txBody>
      </p:sp>
      <p:pic>
        <p:nvPicPr>
          <p:cNvPr id="17" name="Picture Placeholder 16" descr="Prof. Predrag Nikić, PhD - Indija, Bangalore 2012">
            <a:extLst>
              <a:ext uri="{FF2B5EF4-FFF2-40B4-BE49-F238E27FC236}">
                <a16:creationId xmlns:a16="http://schemas.microsoft.com/office/drawing/2014/main" id="{30CDA64E-BF08-CBD2-D183-EB59EB1BD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5" r="7753"/>
          <a:stretch/>
        </p:blipFill>
        <p:spPr>
          <a:xfrm>
            <a:off x="6985000" y="2501159"/>
            <a:ext cx="4521200" cy="3410926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FECE11D5-A176-7F75-8FBE-6DB1C9FB3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9613" y="6463782"/>
            <a:ext cx="2592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www.yoga-federation.eu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1D118-F780-AC62-9004-5B0067F65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6086" y="587956"/>
            <a:ext cx="6878851" cy="1453003"/>
          </a:xfrm>
        </p:spPr>
        <p:txBody>
          <a:bodyPr anchor="b">
            <a:normAutofit/>
          </a:bodyPr>
          <a:lstStyle/>
          <a:p>
            <a:pPr algn="l"/>
            <a:r>
              <a:rPr lang="sr-Latn-RS" sz="1800" dirty="0">
                <a:latin typeface="+mn-lt"/>
              </a:rPr>
              <a:t>Podepisuje spolupráci s největšími jógovými univerzitami v Indii: Vivekananda a Patanjali</a:t>
            </a:r>
            <a:endParaRPr lang="en-US" sz="1800" dirty="0">
              <a:latin typeface="+mn-lt"/>
            </a:endParaRPr>
          </a:p>
        </p:txBody>
      </p:sp>
      <p:pic>
        <p:nvPicPr>
          <p:cNvPr id="7" name="Picture Placeholder 6" descr="A few men writing on papers&#10;&#10;Description automatically generated">
            <a:extLst>
              <a:ext uri="{FF2B5EF4-FFF2-40B4-BE49-F238E27FC236}">
                <a16:creationId xmlns:a16="http://schemas.microsoft.com/office/drawing/2014/main" id="{D8862777-2250-6423-7104-230B67A8BA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639" r="8" b="663"/>
          <a:stretch/>
        </p:blipFill>
        <p:spPr>
          <a:xfrm>
            <a:off x="627063" y="536575"/>
            <a:ext cx="2616200" cy="1743075"/>
          </a:xfrm>
          <a:noFill/>
        </p:spPr>
      </p:pic>
      <p:pic>
        <p:nvPicPr>
          <p:cNvPr id="9" name="Picture Placeholder 8" descr="A person with his arm around another person&#10;&#10;Description automatically generated">
            <a:extLst>
              <a:ext uri="{FF2B5EF4-FFF2-40B4-BE49-F238E27FC236}">
                <a16:creationId xmlns:a16="http://schemas.microsoft.com/office/drawing/2014/main" id="{7D20DE26-1A79-FE5F-8553-2285B9BB65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5944" r="15633" b="-1"/>
          <a:stretch/>
        </p:blipFill>
        <p:spPr>
          <a:xfrm>
            <a:off x="616853" y="2557090"/>
            <a:ext cx="2616200" cy="1743075"/>
          </a:xfrm>
          <a:noFill/>
        </p:spPr>
      </p:pic>
      <p:pic>
        <p:nvPicPr>
          <p:cNvPr id="11" name="Picture Placeholder 10" descr="A group of people sitting in a tent&#10;&#10;Description automatically generated">
            <a:extLst>
              <a:ext uri="{FF2B5EF4-FFF2-40B4-BE49-F238E27FC236}">
                <a16:creationId xmlns:a16="http://schemas.microsoft.com/office/drawing/2014/main" id="{0DE827DE-08D0-DA8C-F118-B843E105CA9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4130" r="4130"/>
          <a:stretch>
            <a:fillRect/>
          </a:stretch>
        </p:blipFill>
        <p:spPr>
          <a:xfrm>
            <a:off x="627063" y="4576763"/>
            <a:ext cx="2616200" cy="1743075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B925D10-3D76-C55D-8511-836ED89F1E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86086" y="2557090"/>
            <a:ext cx="6332538" cy="944336"/>
          </a:xfrm>
        </p:spPr>
        <p:txBody>
          <a:bodyPr>
            <a:normAutofit/>
          </a:bodyPr>
          <a:lstStyle/>
          <a:p>
            <a:pPr algn="l"/>
            <a:r>
              <a:rPr lang="sr-Latn-RS" dirty="0"/>
              <a:t>BĚHEM SVÉHO POBYTU V INDII PROF. NIKIĆ SE SETKAL S UČITELEM IYENGAREM (IYENGAR JÓGA)</a:t>
            </a:r>
            <a:endParaRPr lang="en-US" dirty="0"/>
          </a:p>
        </p:txBody>
      </p:sp>
      <p:sp>
        <p:nvSpPr>
          <p:cNvPr id="16" name="Footer Placeholder 6">
            <a:extLst>
              <a:ext uri="{FF2B5EF4-FFF2-40B4-BE49-F238E27FC236}">
                <a16:creationId xmlns:a16="http://schemas.microsoft.com/office/drawing/2014/main" id="{147D5286-8A62-E1B0-5119-143398CA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6725" y="6357600"/>
            <a:ext cx="3347285" cy="4608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sr-Latn-RS" dirty="0"/>
              <a:t>www.yoga-federation.eu</a:t>
            </a:r>
            <a:endParaRPr lang="en-US" dirty="0"/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979AF18F-6E9E-A123-4951-42B8D4700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B8F01-7C14-0442-2BE7-DBFBE27F6466}"/>
              </a:ext>
            </a:extLst>
          </p:cNvPr>
          <p:cNvSpPr txBox="1"/>
          <p:nvPr/>
        </p:nvSpPr>
        <p:spPr>
          <a:xfrm>
            <a:off x="4686085" y="4576763"/>
            <a:ext cx="662101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sr-Latn-RS" dirty="0">
                <a:latin typeface="+mj-lt"/>
              </a:rPr>
              <a:t>A ÚČASTNIL SE JAKO PŘEDNÁŠEJÍCÍ NA MNOHA KONFERENCÍCH PREZENTUJÍCÍCH KONCEPT JÓGOVÉ INTELIGENCE</a:t>
            </a:r>
            <a:endParaRPr lang="en-GB" dirty="0">
              <a:latin typeface="+mj-lt"/>
            </a:endParaRPr>
          </a:p>
          <a:p>
            <a:pPr algn="l"/>
            <a:r>
              <a:rPr lang="en-GB" dirty="0" err="1">
                <a:latin typeface="+mj-lt"/>
                <a:hlinkClick r:id="rId5"/>
              </a:rPr>
              <a:t>Nikic</a:t>
            </a:r>
            <a:r>
              <a:rPr lang="en-GB" dirty="0">
                <a:latin typeface="+mj-lt"/>
                <a:hlinkClick r:id="rId5"/>
              </a:rPr>
              <a:t>, P. (2011). Concept of the yoga intelligence. International Scientific Yoga Journal Sense, 1(1), 25-36.</a:t>
            </a:r>
            <a:endParaRPr lang="en-GB" dirty="0">
              <a:latin typeface="+mj-lt"/>
            </a:endParaRPr>
          </a:p>
          <a:p>
            <a:pPr algn="l"/>
            <a:r>
              <a:rPr lang="en-GB" dirty="0" err="1">
                <a:latin typeface="+mj-lt"/>
                <a:hlinkClick r:id="rId6"/>
              </a:rPr>
              <a:t>Nikic</a:t>
            </a:r>
            <a:r>
              <a:rPr lang="en-GB" dirty="0">
                <a:latin typeface="+mj-lt"/>
                <a:hlinkClick r:id="rId6"/>
              </a:rPr>
              <a:t>, P. (2016)Yoga Intelligence as a Concept of Mental Ability. J Yoga &amp; Physio, 1 (2), 14-17.</a:t>
            </a:r>
            <a:endParaRPr lang="en-GB" dirty="0">
              <a:latin typeface="+mj-lt"/>
            </a:endParaRPr>
          </a:p>
          <a:p>
            <a:pPr algn="l"/>
            <a:endParaRPr lang="en-GB" dirty="0">
              <a:latin typeface="+mj-lt"/>
            </a:endParaRPr>
          </a:p>
          <a:p>
            <a:pPr algn="l"/>
            <a:endParaRPr lang="en-GB" dirty="0">
              <a:latin typeface="+mj-lt"/>
            </a:endParaRPr>
          </a:p>
          <a:p>
            <a:pPr algn="l"/>
            <a:r>
              <a:rPr lang="en-GB" dirty="0">
                <a:hlinkClick r:id="rId5"/>
              </a:rPr>
              <a:t>2-predrag-nikic.pdf (yoga-sci.eu)</a:t>
            </a:r>
            <a:endParaRPr lang="en-GB" dirty="0">
              <a:latin typeface="+mj-lt"/>
            </a:endParaRPr>
          </a:p>
          <a:p>
            <a:pPr algn="l"/>
            <a:r>
              <a:rPr lang="en-GB" dirty="0">
                <a:hlinkClick r:id="rId6"/>
              </a:rPr>
              <a:t>JYP.MS.ID.555554.pdf (juniperpublishers.com)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645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1DE4D3E-80C7-48B7-B8E5-B1B5A62C9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4714BA41-E1A3-48B3-817C-00D8DBAA1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4" b="6397"/>
          <a:stretch/>
        </p:blipFill>
        <p:spPr bwMode="auto">
          <a:xfrm>
            <a:off x="162983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9798C1D7-B3E7-45FC-BC11-C49DA8C1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23E3C-3481-4043-90B2-10A6B7F1D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02412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sr-Latn-RS" dirty="0"/>
          </a:p>
          <a:p>
            <a:pPr marL="0" indent="0">
              <a:buNone/>
              <a:defRPr/>
            </a:pPr>
            <a:endParaRPr lang="en-US" dirty="0"/>
          </a:p>
        </p:txBody>
      </p:sp>
      <p:sp>
        <p:nvSpPr>
          <p:cNvPr id="9221" name="TextBox 5">
            <a:extLst>
              <a:ext uri="{FF2B5EF4-FFF2-40B4-BE49-F238E27FC236}">
                <a16:creationId xmlns:a16="http://schemas.microsoft.com/office/drawing/2014/main" id="{6D0EED9E-1B83-4865-8F61-FE7B87E4F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614" y="6450014"/>
            <a:ext cx="259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sr-Latn-RS" altLang="sr-Latn-RS" sz="1200"/>
              <a:t>www.yoga-federation.eu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1513</TotalTime>
  <Words>1889</Words>
  <Application>Microsoft Office PowerPoint</Application>
  <PresentationFormat>Widescreen</PresentationFormat>
  <Paragraphs>182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Aptos</vt:lpstr>
      <vt:lpstr>Arial</vt:lpstr>
      <vt:lpstr>Calibri</vt:lpstr>
      <vt:lpstr>Century Gothic</vt:lpstr>
      <vt:lpstr>Tahoma</vt:lpstr>
      <vt:lpstr>Times New Roman</vt:lpstr>
      <vt:lpstr>Ubuntu</vt:lpstr>
      <vt:lpstr>Vapor Trail</vt:lpstr>
      <vt:lpstr>      EVROPSKÁ FEDERACE JÓGY  Jóga - ruka podpory inkluzivnímu vzdělávání                            </vt:lpstr>
      <vt:lpstr>JÓGA – METODA OSOBNÍHO ROZVOJE</vt:lpstr>
      <vt:lpstr>PowerPoint Presentation</vt:lpstr>
      <vt:lpstr>YOGA FEDERATION  OF EUROPE </vt:lpstr>
      <vt:lpstr>PowerPoint Presentation</vt:lpstr>
      <vt:lpstr>PowerPoint Presentation</vt:lpstr>
      <vt:lpstr>Krátká biografie  prof. Predraga Nikiće vedoucího vzdělávacího programu </vt:lpstr>
      <vt:lpstr>Podepisuje spolupráci s největšími jógovými univerzitami v Indii: Vivekananda a Patanjali</vt:lpstr>
      <vt:lpstr>PowerPoint Presentation</vt:lpstr>
      <vt:lpstr>JÓGA V DNEŠNÍ DOBĚ</vt:lpstr>
      <vt:lpstr>Za jógu se zajímají</vt:lpstr>
      <vt:lpstr>ČINNOSTI, KTERÉ PROVÁDÍME</vt:lpstr>
      <vt:lpstr> CVIČTE JÓGU S NÁMI  V PARKU NA KAMPĚ</vt:lpstr>
      <vt:lpstr>VELKÉ JÓGOVÉ PŘEDSTAVENÍ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JÓGA PRO DĚTI A RODIČE </vt:lpstr>
      <vt:lpstr>PROGRAM JÓGA - 50 PLUS ZA ZDRAVÉ STÁRNUTÍ </vt:lpstr>
      <vt:lpstr>PROGRAM AKADEMICKÉ JÓGY PRO STUDENTY A PROFESORY </vt:lpstr>
      <vt:lpstr>PROGRAM KORPORATIVNÍ JÓGA NA PRACOVIŠTÍCH </vt:lpstr>
      <vt:lpstr>PROGRAM JÓGA PRO SPORTOVCE </vt:lpstr>
      <vt:lpstr>DŮVODY  PRAKTIKOVÁNÍ JÓGY</vt:lpstr>
      <vt:lpstr>PowerPoint Presentation</vt:lpstr>
      <vt:lpstr>AŤ JE V NÁS LÁSKA A SOULAD  S NAŠÍM OKOLÍM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EVROPSKÁ FEDERACE JÓGY  VZDĚLÁVACÍ PROGRAM INSTRUKTOR JÓGY</dc:title>
  <dc:creator>Yoga Federation of Europe</dc:creator>
  <cp:lastModifiedBy>Yoga Federation of Europe</cp:lastModifiedBy>
  <cp:revision>60</cp:revision>
  <dcterms:created xsi:type="dcterms:W3CDTF">2022-01-27T21:51:27Z</dcterms:created>
  <dcterms:modified xsi:type="dcterms:W3CDTF">2024-03-21T15:43:49Z</dcterms:modified>
</cp:coreProperties>
</file>